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6"/>
  </p:notesMasterIdLst>
  <p:sldIdLst>
    <p:sldId id="257" r:id="rId2"/>
    <p:sldId id="258" r:id="rId3"/>
    <p:sldId id="259" r:id="rId4"/>
    <p:sldId id="451" r:id="rId5"/>
    <p:sldId id="467" r:id="rId6"/>
    <p:sldId id="462" r:id="rId7"/>
    <p:sldId id="463" r:id="rId8"/>
    <p:sldId id="464" r:id="rId9"/>
    <p:sldId id="465" r:id="rId10"/>
    <p:sldId id="466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502" r:id="rId34"/>
    <p:sldId id="50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3"/>
    <p:restoredTop sz="90760" autoAdjust="0"/>
  </p:normalViewPr>
  <p:slideViewPr>
    <p:cSldViewPr snapToGrid="0" snapToObjects="1">
      <p:cViewPr>
        <p:scale>
          <a:sx n="110" d="100"/>
          <a:sy n="110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432AE-0DE7-3F49-985A-EC734926D389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D6FC04B6-AD8E-C741-99CF-4E883DF5138C}">
      <dgm:prSet phldrT="[Text]" custT="1"/>
      <dgm:spPr/>
      <dgm:t>
        <a:bodyPr/>
        <a:lstStyle/>
        <a:p>
          <a:r>
            <a:rPr lang="en-US" sz="2000" dirty="0" smtClean="0"/>
            <a:t>The Power of Acceleration</a:t>
          </a:r>
          <a:endParaRPr lang="en-US" sz="2000" dirty="0"/>
        </a:p>
      </dgm:t>
    </dgm:pt>
    <dgm:pt modelId="{0EB0722E-C3F5-BF41-946F-BC7A50DD36EB}" type="parTrans" cxnId="{238117FA-14B1-3B46-ABED-D0DC895C7645}">
      <dgm:prSet/>
      <dgm:spPr/>
      <dgm:t>
        <a:bodyPr/>
        <a:lstStyle/>
        <a:p>
          <a:endParaRPr lang="en-US"/>
        </a:p>
      </dgm:t>
    </dgm:pt>
    <dgm:pt modelId="{2530E3A4-C308-A94D-9D14-D9B7CB3AE8E4}" type="sibTrans" cxnId="{238117FA-14B1-3B46-ABED-D0DC895C7645}">
      <dgm:prSet/>
      <dgm:spPr/>
      <dgm:t>
        <a:bodyPr/>
        <a:lstStyle/>
        <a:p>
          <a:endParaRPr lang="en-US"/>
        </a:p>
      </dgm:t>
    </dgm:pt>
    <dgm:pt modelId="{982C5910-142D-024B-8E22-447BF9188DDD}">
      <dgm:prSet phldrT="[Text]" custT="1"/>
      <dgm:spPr/>
      <dgm:t>
        <a:bodyPr/>
        <a:lstStyle/>
        <a:p>
          <a:r>
            <a:rPr lang="en-US" sz="2000" dirty="0" smtClean="0"/>
            <a:t>ELL Subpopulations: Special Ed        GT</a:t>
          </a:r>
          <a:endParaRPr lang="en-US" sz="2000" dirty="0"/>
        </a:p>
      </dgm:t>
    </dgm:pt>
    <dgm:pt modelId="{D4249735-32A1-FD41-AE20-BA855784C1F9}" type="parTrans" cxnId="{93992714-35B3-6440-890D-D2F6CDCE6791}">
      <dgm:prSet/>
      <dgm:spPr/>
      <dgm:t>
        <a:bodyPr/>
        <a:lstStyle/>
        <a:p>
          <a:endParaRPr lang="en-US"/>
        </a:p>
      </dgm:t>
    </dgm:pt>
    <dgm:pt modelId="{39B24D70-5B38-1742-908E-33B3F3A35489}" type="sibTrans" cxnId="{93992714-35B3-6440-890D-D2F6CDCE6791}">
      <dgm:prSet/>
      <dgm:spPr/>
      <dgm:t>
        <a:bodyPr/>
        <a:lstStyle/>
        <a:p>
          <a:endParaRPr lang="en-US"/>
        </a:p>
      </dgm:t>
    </dgm:pt>
    <dgm:pt modelId="{B80CDF6A-7B57-B045-9C0E-B1C72F97B3BC}">
      <dgm:prSet phldrT="[Text]" custT="1"/>
      <dgm:spPr/>
      <dgm:t>
        <a:bodyPr/>
        <a:lstStyle/>
        <a:p>
          <a:r>
            <a:rPr lang="en-US" sz="2000" dirty="0" smtClean="0"/>
            <a:t>HEAT Framework Evaluation</a:t>
          </a:r>
          <a:endParaRPr lang="en-US" sz="2000" dirty="0"/>
        </a:p>
      </dgm:t>
    </dgm:pt>
    <dgm:pt modelId="{A7ADC1A6-59F5-CB43-8207-9AE87F399B29}" type="parTrans" cxnId="{EA4378EB-3A5B-D64B-8F26-8E0497A6F49B}">
      <dgm:prSet/>
      <dgm:spPr/>
      <dgm:t>
        <a:bodyPr/>
        <a:lstStyle/>
        <a:p>
          <a:endParaRPr lang="en-US"/>
        </a:p>
      </dgm:t>
    </dgm:pt>
    <dgm:pt modelId="{52159C71-0C91-384A-A7A2-BF460E2AF0B6}" type="sibTrans" cxnId="{EA4378EB-3A5B-D64B-8F26-8E0497A6F49B}">
      <dgm:prSet/>
      <dgm:spPr/>
      <dgm:t>
        <a:bodyPr/>
        <a:lstStyle/>
        <a:p>
          <a:endParaRPr lang="en-US"/>
        </a:p>
      </dgm:t>
    </dgm:pt>
    <dgm:pt modelId="{EC579F10-4C22-8D45-A4CF-D9DD8C3E5ECF}" type="pres">
      <dgm:prSet presAssocID="{B1E432AE-0DE7-3F49-985A-EC734926D389}" presName="CompostProcess" presStyleCnt="0">
        <dgm:presLayoutVars>
          <dgm:dir/>
          <dgm:resizeHandles val="exact"/>
        </dgm:presLayoutVars>
      </dgm:prSet>
      <dgm:spPr/>
    </dgm:pt>
    <dgm:pt modelId="{3DFD139F-3C8C-274F-80D9-2A3FB4792F48}" type="pres">
      <dgm:prSet presAssocID="{B1E432AE-0DE7-3F49-985A-EC734926D389}" presName="arrow" presStyleLbl="bgShp" presStyleIdx="0" presStyleCnt="1"/>
      <dgm:spPr/>
    </dgm:pt>
    <dgm:pt modelId="{615F0750-76C5-224B-A541-47410107C6B1}" type="pres">
      <dgm:prSet presAssocID="{B1E432AE-0DE7-3F49-985A-EC734926D389}" presName="linearProcess" presStyleCnt="0"/>
      <dgm:spPr/>
    </dgm:pt>
    <dgm:pt modelId="{AC51E392-2BFB-7244-AB61-E8D2B7FA9A01}" type="pres">
      <dgm:prSet presAssocID="{B80CDF6A-7B57-B045-9C0E-B1C72F97B3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A8D60-3BAD-6D43-ADCF-46748350A3FD}" type="pres">
      <dgm:prSet presAssocID="{52159C71-0C91-384A-A7A2-BF460E2AF0B6}" presName="sibTrans" presStyleCnt="0"/>
      <dgm:spPr/>
    </dgm:pt>
    <dgm:pt modelId="{EF0B61D1-3868-904B-B560-526619594A85}" type="pres">
      <dgm:prSet presAssocID="{D6FC04B6-AD8E-C741-99CF-4E883DF5138C}" presName="textNode" presStyleLbl="node1" presStyleIdx="1" presStyleCnt="3" custScaleX="11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C8142-3DB0-3A45-89B8-F3404BB2D31B}" type="pres">
      <dgm:prSet presAssocID="{2530E3A4-C308-A94D-9D14-D9B7CB3AE8E4}" presName="sibTrans" presStyleCnt="0"/>
      <dgm:spPr/>
    </dgm:pt>
    <dgm:pt modelId="{E90D7A83-F295-4D49-A507-DA2D2062DE47}" type="pres">
      <dgm:prSet presAssocID="{982C5910-142D-024B-8E22-447BF9188D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5E04E-F56F-454F-ABA7-BF38FB3686C1}" type="presOf" srcId="{D6FC04B6-AD8E-C741-99CF-4E883DF5138C}" destId="{EF0B61D1-3868-904B-B560-526619594A85}" srcOrd="0" destOrd="0" presId="urn:microsoft.com/office/officeart/2005/8/layout/hProcess9"/>
    <dgm:cxn modelId="{238117FA-14B1-3B46-ABED-D0DC895C7645}" srcId="{B1E432AE-0DE7-3F49-985A-EC734926D389}" destId="{D6FC04B6-AD8E-C741-99CF-4E883DF5138C}" srcOrd="1" destOrd="0" parTransId="{0EB0722E-C3F5-BF41-946F-BC7A50DD36EB}" sibTransId="{2530E3A4-C308-A94D-9D14-D9B7CB3AE8E4}"/>
    <dgm:cxn modelId="{93992714-35B3-6440-890D-D2F6CDCE6791}" srcId="{B1E432AE-0DE7-3F49-985A-EC734926D389}" destId="{982C5910-142D-024B-8E22-447BF9188DDD}" srcOrd="2" destOrd="0" parTransId="{D4249735-32A1-FD41-AE20-BA855784C1F9}" sibTransId="{39B24D70-5B38-1742-908E-33B3F3A35489}"/>
    <dgm:cxn modelId="{EA4378EB-3A5B-D64B-8F26-8E0497A6F49B}" srcId="{B1E432AE-0DE7-3F49-985A-EC734926D389}" destId="{B80CDF6A-7B57-B045-9C0E-B1C72F97B3BC}" srcOrd="0" destOrd="0" parTransId="{A7ADC1A6-59F5-CB43-8207-9AE87F399B29}" sibTransId="{52159C71-0C91-384A-A7A2-BF460E2AF0B6}"/>
    <dgm:cxn modelId="{ED689936-AFF3-9F48-B362-412F2F587619}" type="presOf" srcId="{982C5910-142D-024B-8E22-447BF9188DDD}" destId="{E90D7A83-F295-4D49-A507-DA2D2062DE47}" srcOrd="0" destOrd="0" presId="urn:microsoft.com/office/officeart/2005/8/layout/hProcess9"/>
    <dgm:cxn modelId="{058A8A61-4D11-FC49-8FA5-D74A202AFF69}" type="presOf" srcId="{B80CDF6A-7B57-B045-9C0E-B1C72F97B3BC}" destId="{AC51E392-2BFB-7244-AB61-E8D2B7FA9A01}" srcOrd="0" destOrd="0" presId="urn:microsoft.com/office/officeart/2005/8/layout/hProcess9"/>
    <dgm:cxn modelId="{52AD8A6E-E4D8-5049-AFCA-8535409B3E05}" type="presOf" srcId="{B1E432AE-0DE7-3F49-985A-EC734926D389}" destId="{EC579F10-4C22-8D45-A4CF-D9DD8C3E5ECF}" srcOrd="0" destOrd="0" presId="urn:microsoft.com/office/officeart/2005/8/layout/hProcess9"/>
    <dgm:cxn modelId="{5667168E-B236-244F-9468-22D3D4951DE2}" type="presParOf" srcId="{EC579F10-4C22-8D45-A4CF-D9DD8C3E5ECF}" destId="{3DFD139F-3C8C-274F-80D9-2A3FB4792F48}" srcOrd="0" destOrd="0" presId="urn:microsoft.com/office/officeart/2005/8/layout/hProcess9"/>
    <dgm:cxn modelId="{AD3A6089-AB93-7545-A566-6BAEDA2F71D4}" type="presParOf" srcId="{EC579F10-4C22-8D45-A4CF-D9DD8C3E5ECF}" destId="{615F0750-76C5-224B-A541-47410107C6B1}" srcOrd="1" destOrd="0" presId="urn:microsoft.com/office/officeart/2005/8/layout/hProcess9"/>
    <dgm:cxn modelId="{2B786E75-8079-9841-B176-023E3750A4ED}" type="presParOf" srcId="{615F0750-76C5-224B-A541-47410107C6B1}" destId="{AC51E392-2BFB-7244-AB61-E8D2B7FA9A01}" srcOrd="0" destOrd="0" presId="urn:microsoft.com/office/officeart/2005/8/layout/hProcess9"/>
    <dgm:cxn modelId="{6727648A-4E9C-6A48-A407-D9567483A897}" type="presParOf" srcId="{615F0750-76C5-224B-A541-47410107C6B1}" destId="{E0BA8D60-3BAD-6D43-ADCF-46748350A3FD}" srcOrd="1" destOrd="0" presId="urn:microsoft.com/office/officeart/2005/8/layout/hProcess9"/>
    <dgm:cxn modelId="{6BBBE9B9-EF38-1B4B-8FC0-660AE72BF1D0}" type="presParOf" srcId="{615F0750-76C5-224B-A541-47410107C6B1}" destId="{EF0B61D1-3868-904B-B560-526619594A85}" srcOrd="2" destOrd="0" presId="urn:microsoft.com/office/officeart/2005/8/layout/hProcess9"/>
    <dgm:cxn modelId="{E2DB34B7-6999-514B-993A-22811B0D8AB7}" type="presParOf" srcId="{615F0750-76C5-224B-A541-47410107C6B1}" destId="{08DC8142-3DB0-3A45-89B8-F3404BB2D31B}" srcOrd="3" destOrd="0" presId="urn:microsoft.com/office/officeart/2005/8/layout/hProcess9"/>
    <dgm:cxn modelId="{4FAFF312-8FC8-DF4E-AB18-A14F9BB6707E}" type="presParOf" srcId="{615F0750-76C5-224B-A541-47410107C6B1}" destId="{E90D7A83-F295-4D49-A507-DA2D2062DE4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704B8051-689B-E041-8C79-D76B42009801}" type="presOf" srcId="{B9F9D6A9-8B1F-B341-9DC6-9DDB445DBED7}" destId="{713AEDF2-61E6-6948-A3EE-F5B73D45E02A}" srcOrd="0" destOrd="0" presId="urn:microsoft.com/office/officeart/2005/8/layout/radial4"/>
    <dgm:cxn modelId="{B5F99396-F706-6745-B17E-074B9018DBEF}" type="presOf" srcId="{4BA34133-F71B-D44A-93F8-5BFD51527D0A}" destId="{0B13F390-343A-0D4B-A51A-62345C8D590A}" srcOrd="0" destOrd="0" presId="urn:microsoft.com/office/officeart/2005/8/layout/radial4"/>
    <dgm:cxn modelId="{8A86BB38-F8B1-8C41-9F5F-948B17237116}" type="presOf" srcId="{FA240705-D985-1D4E-932D-76F7C3AE0C49}" destId="{05FE1910-E0FA-B649-B614-99EF8546A4E3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C13566B6-5147-1341-A38D-8CF11DF36E1B}" type="presOf" srcId="{0ADD4F78-5B86-A74B-8F42-FF6D3DC17109}" destId="{7E46BF4B-4830-AD42-80A7-1B8A8DB26456}" srcOrd="0" destOrd="0" presId="urn:microsoft.com/office/officeart/2005/8/layout/radial4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060C0D5E-9E60-754F-8780-D9BBA0EF654D}" type="presOf" srcId="{4B39EA8A-4783-1142-B33F-12555860C30B}" destId="{83D454BC-A556-E045-A7F0-F635E95868F5}" srcOrd="0" destOrd="0" presId="urn:microsoft.com/office/officeart/2005/8/layout/radial4"/>
    <dgm:cxn modelId="{665378ED-456E-6146-9A74-FB3844107ADE}" type="presOf" srcId="{3521DE21-2EEC-9A4E-AD01-4D19D1915465}" destId="{715358C4-0E31-0649-9FAC-AFE41B2E5AA6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6CEA5FC2-0EBF-1647-945C-6FC14CDC02C9}" type="presOf" srcId="{B33AFE94-EA0E-F34E-A649-46FBCD72DF70}" destId="{A4618B2B-F44E-6A4F-8FAB-D7A403429595}" srcOrd="0" destOrd="0" presId="urn:microsoft.com/office/officeart/2005/8/layout/radial4"/>
    <dgm:cxn modelId="{D0A108AB-1DD0-BB4A-BD44-D6246A6B865A}" type="presOf" srcId="{35121E38-E456-3742-A182-3C9942888197}" destId="{CA606CFB-D7CC-A642-9A66-69F7184C3949}" srcOrd="0" destOrd="0" presId="urn:microsoft.com/office/officeart/2005/8/layout/radial4"/>
    <dgm:cxn modelId="{5D36AFE6-8196-4F4E-B230-AB6533FAB481}" type="presOf" srcId="{4DCD9B6F-4FBF-C44C-83C1-54EBACC7932B}" destId="{4E03D19C-4149-A64D-9824-55D6D90A7D56}" srcOrd="0" destOrd="0" presId="urn:microsoft.com/office/officeart/2005/8/layout/radial4"/>
    <dgm:cxn modelId="{8E5C0AB7-CBFD-414E-B1A3-DA50E3D9E85D}" type="presOf" srcId="{80998C8E-A604-D14B-9F42-DE028CB29E18}" destId="{0AAA300C-2084-3C46-8638-2F6C5B1CAACA}" srcOrd="0" destOrd="0" presId="urn:microsoft.com/office/officeart/2005/8/layout/radial4"/>
    <dgm:cxn modelId="{1A07C501-542C-4D46-A756-EE7754761F37}" type="presParOf" srcId="{A4618B2B-F44E-6A4F-8FAB-D7A403429595}" destId="{4E03D19C-4149-A64D-9824-55D6D90A7D56}" srcOrd="0" destOrd="0" presId="urn:microsoft.com/office/officeart/2005/8/layout/radial4"/>
    <dgm:cxn modelId="{6651EF5F-F105-2E4E-BA10-3441B5477419}" type="presParOf" srcId="{A4618B2B-F44E-6A4F-8FAB-D7A403429595}" destId="{715358C4-0E31-0649-9FAC-AFE41B2E5AA6}" srcOrd="1" destOrd="0" presId="urn:microsoft.com/office/officeart/2005/8/layout/radial4"/>
    <dgm:cxn modelId="{075612C3-216D-F84E-B022-3DCFD4332EEC}" type="presParOf" srcId="{A4618B2B-F44E-6A4F-8FAB-D7A403429595}" destId="{0B13F390-343A-0D4B-A51A-62345C8D590A}" srcOrd="2" destOrd="0" presId="urn:microsoft.com/office/officeart/2005/8/layout/radial4"/>
    <dgm:cxn modelId="{5970B1B6-774D-E349-9738-E87724B1D6E0}" type="presParOf" srcId="{A4618B2B-F44E-6A4F-8FAB-D7A403429595}" destId="{CA606CFB-D7CC-A642-9A66-69F7184C3949}" srcOrd="3" destOrd="0" presId="urn:microsoft.com/office/officeart/2005/8/layout/radial4"/>
    <dgm:cxn modelId="{BB3B8E37-DFE6-FF45-96DA-D85CC55BF571}" type="presParOf" srcId="{A4618B2B-F44E-6A4F-8FAB-D7A403429595}" destId="{713AEDF2-61E6-6948-A3EE-F5B73D45E02A}" srcOrd="4" destOrd="0" presId="urn:microsoft.com/office/officeart/2005/8/layout/radial4"/>
    <dgm:cxn modelId="{5D45C0F0-70BF-B64E-AB97-6D71CB40A27A}" type="presParOf" srcId="{A4618B2B-F44E-6A4F-8FAB-D7A403429595}" destId="{05FE1910-E0FA-B649-B614-99EF8546A4E3}" srcOrd="5" destOrd="0" presId="urn:microsoft.com/office/officeart/2005/8/layout/radial4"/>
    <dgm:cxn modelId="{412D2206-65BF-8B41-AE32-E2B598853122}" type="presParOf" srcId="{A4618B2B-F44E-6A4F-8FAB-D7A403429595}" destId="{0AAA300C-2084-3C46-8638-2F6C5B1CAACA}" srcOrd="6" destOrd="0" presId="urn:microsoft.com/office/officeart/2005/8/layout/radial4"/>
    <dgm:cxn modelId="{2E284A10-B680-ED48-958C-B38CCCAA4D40}" type="presParOf" srcId="{A4618B2B-F44E-6A4F-8FAB-D7A403429595}" destId="{83D454BC-A556-E045-A7F0-F635E95868F5}" srcOrd="7" destOrd="0" presId="urn:microsoft.com/office/officeart/2005/8/layout/radial4"/>
    <dgm:cxn modelId="{CADC80B9-3F25-CF46-8D83-14A542D4DACE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98EE34-67BE-9F4E-9E19-64CD64883B13}" type="doc">
      <dgm:prSet loTypeId="urn:microsoft.com/office/officeart/2005/8/layout/gear1" loCatId="" qsTypeId="urn:microsoft.com/office/officeart/2005/8/quickstyle/3D7" qsCatId="3D" csTypeId="urn:microsoft.com/office/officeart/2005/8/colors/accent1_2" csCatId="accent1" phldr="1"/>
      <dgm:spPr/>
    </dgm:pt>
    <dgm:pt modelId="{0992F1AE-6FAA-6544-9C06-647AEEB007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Arial"/>
              <a:cs typeface="Arial"/>
            </a:rPr>
            <a:t>Measure Opportunities</a:t>
          </a:r>
        </a:p>
      </dgm:t>
    </dgm:pt>
    <dgm:pt modelId="{766B77CA-372C-B84B-8CE6-6F365B599903}" type="parTrans" cxnId="{4742D00E-C6F9-834B-A252-EAAE062F71E1}">
      <dgm:prSet/>
      <dgm:spPr/>
      <dgm:t>
        <a:bodyPr/>
        <a:lstStyle/>
        <a:p>
          <a:endParaRPr lang="en-US"/>
        </a:p>
      </dgm:t>
    </dgm:pt>
    <dgm:pt modelId="{2CC8544E-7AFE-C142-A866-80AE6C565763}" type="sibTrans" cxnId="{4742D00E-C6F9-834B-A252-EAAE062F71E1}">
      <dgm:prSet/>
      <dgm:spPr/>
      <dgm:t>
        <a:bodyPr/>
        <a:lstStyle/>
        <a:p>
          <a:endParaRPr lang="en-US"/>
        </a:p>
      </dgm:t>
    </dgm:pt>
    <dgm:pt modelId="{FB91968C-AF9C-CF4F-852E-18848CBDBCB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Arial"/>
              <a:cs typeface="Arial"/>
            </a:rPr>
            <a:t>Integrate Best Practices</a:t>
          </a:r>
        </a:p>
      </dgm:t>
    </dgm:pt>
    <dgm:pt modelId="{0A9E01DB-744B-C544-B873-B85FE5A47216}" type="parTrans" cxnId="{8F5AE327-38BE-B44D-8675-12B29E5168F2}">
      <dgm:prSet/>
      <dgm:spPr/>
      <dgm:t>
        <a:bodyPr/>
        <a:lstStyle/>
        <a:p>
          <a:endParaRPr lang="en-US"/>
        </a:p>
      </dgm:t>
    </dgm:pt>
    <dgm:pt modelId="{A9354DF1-73E9-3448-8C99-A1833AA21187}" type="sibTrans" cxnId="{8F5AE327-38BE-B44D-8675-12B29E5168F2}">
      <dgm:prSet/>
      <dgm:spPr/>
      <dgm:t>
        <a:bodyPr/>
        <a:lstStyle/>
        <a:p>
          <a:endParaRPr lang="en-US"/>
        </a:p>
      </dgm:t>
    </dgm:pt>
    <dgm:pt modelId="{6FBAA7EB-E6B0-7D4D-B14B-9DF36094B008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Inspire Innovation</a:t>
          </a:r>
        </a:p>
      </dgm:t>
    </dgm:pt>
    <dgm:pt modelId="{74BB07E4-5AC8-FD48-93ED-5FCDA594A17C}" type="sibTrans" cxnId="{88A4A4F1-3894-7442-AB1E-6EB80FCD913D}">
      <dgm:prSet/>
      <dgm:spPr/>
      <dgm:t>
        <a:bodyPr/>
        <a:lstStyle/>
        <a:p>
          <a:endParaRPr lang="en-US"/>
        </a:p>
      </dgm:t>
    </dgm:pt>
    <dgm:pt modelId="{B36C5E55-D8A7-454A-8A94-4D235BB5B608}" type="parTrans" cxnId="{88A4A4F1-3894-7442-AB1E-6EB80FCD913D}">
      <dgm:prSet/>
      <dgm:spPr/>
      <dgm:t>
        <a:bodyPr/>
        <a:lstStyle/>
        <a:p>
          <a:endParaRPr lang="en-US"/>
        </a:p>
      </dgm:t>
    </dgm:pt>
    <dgm:pt modelId="{FCAD7E4A-80B2-2D4C-B5A0-68C35AA77B7B}" type="pres">
      <dgm:prSet presAssocID="{7998EE34-67BE-9F4E-9E19-64CD64883B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BB8B45-CD51-E246-AA02-3C6A991ED41F}" type="pres">
      <dgm:prSet presAssocID="{0992F1AE-6FAA-6544-9C06-647AEEB0079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8DADD-278F-1E44-B479-882991FC4174}" type="pres">
      <dgm:prSet presAssocID="{0992F1AE-6FAA-6544-9C06-647AEEB00798}" presName="gear1srcNode" presStyleLbl="node1" presStyleIdx="0" presStyleCnt="3"/>
      <dgm:spPr/>
      <dgm:t>
        <a:bodyPr/>
        <a:lstStyle/>
        <a:p>
          <a:endParaRPr lang="en-US"/>
        </a:p>
      </dgm:t>
    </dgm:pt>
    <dgm:pt modelId="{A8DA13C4-A706-3A43-AB5B-F40DA0D2E26D}" type="pres">
      <dgm:prSet presAssocID="{0992F1AE-6FAA-6544-9C06-647AEEB00798}" presName="gear1dstNode" presStyleLbl="node1" presStyleIdx="0" presStyleCnt="3"/>
      <dgm:spPr/>
      <dgm:t>
        <a:bodyPr/>
        <a:lstStyle/>
        <a:p>
          <a:endParaRPr lang="en-US"/>
        </a:p>
      </dgm:t>
    </dgm:pt>
    <dgm:pt modelId="{F940CD54-C553-E14C-930A-9033E89B6E3C}" type="pres">
      <dgm:prSet presAssocID="{FB91968C-AF9C-CF4F-852E-18848CBDBCB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75417-BA09-6F4C-A1B4-58448D6AF7D7}" type="pres">
      <dgm:prSet presAssocID="{FB91968C-AF9C-CF4F-852E-18848CBDBCB6}" presName="gear2srcNode" presStyleLbl="node1" presStyleIdx="1" presStyleCnt="3"/>
      <dgm:spPr/>
      <dgm:t>
        <a:bodyPr/>
        <a:lstStyle/>
        <a:p>
          <a:endParaRPr lang="en-US"/>
        </a:p>
      </dgm:t>
    </dgm:pt>
    <dgm:pt modelId="{69247385-DD37-0E47-857A-1F5548E4A24C}" type="pres">
      <dgm:prSet presAssocID="{FB91968C-AF9C-CF4F-852E-18848CBDBCB6}" presName="gear2dstNode" presStyleLbl="node1" presStyleIdx="1" presStyleCnt="3"/>
      <dgm:spPr/>
      <dgm:t>
        <a:bodyPr/>
        <a:lstStyle/>
        <a:p>
          <a:endParaRPr lang="en-US"/>
        </a:p>
      </dgm:t>
    </dgm:pt>
    <dgm:pt modelId="{64BE8C0D-6831-8E48-9F3C-7880A4FFC36D}" type="pres">
      <dgm:prSet presAssocID="{6FBAA7EB-E6B0-7D4D-B14B-9DF36094B008}" presName="gear3" presStyleLbl="node1" presStyleIdx="2" presStyleCnt="3"/>
      <dgm:spPr/>
      <dgm:t>
        <a:bodyPr/>
        <a:lstStyle/>
        <a:p>
          <a:endParaRPr lang="en-US"/>
        </a:p>
      </dgm:t>
    </dgm:pt>
    <dgm:pt modelId="{4A15A12A-3F71-7040-AF8D-04D75632C839}" type="pres">
      <dgm:prSet presAssocID="{6FBAA7EB-E6B0-7D4D-B14B-9DF36094B0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12C5-2B10-584A-8DDA-DDE5F4204C9F}" type="pres">
      <dgm:prSet presAssocID="{6FBAA7EB-E6B0-7D4D-B14B-9DF36094B008}" presName="gear3srcNode" presStyleLbl="node1" presStyleIdx="2" presStyleCnt="3"/>
      <dgm:spPr/>
      <dgm:t>
        <a:bodyPr/>
        <a:lstStyle/>
        <a:p>
          <a:endParaRPr lang="en-US"/>
        </a:p>
      </dgm:t>
    </dgm:pt>
    <dgm:pt modelId="{9F33FA93-685E-6749-B89E-28CF8C43D1F4}" type="pres">
      <dgm:prSet presAssocID="{6FBAA7EB-E6B0-7D4D-B14B-9DF36094B008}" presName="gear3dstNode" presStyleLbl="node1" presStyleIdx="2" presStyleCnt="3"/>
      <dgm:spPr/>
      <dgm:t>
        <a:bodyPr/>
        <a:lstStyle/>
        <a:p>
          <a:endParaRPr lang="en-US"/>
        </a:p>
      </dgm:t>
    </dgm:pt>
    <dgm:pt modelId="{40D14CBF-CBBD-414F-9538-9430E3722FB3}" type="pres">
      <dgm:prSet presAssocID="{2CC8544E-7AFE-C142-A866-80AE6C56576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E2422C0-3ECA-EB49-A36C-5AB5200877F7}" type="pres">
      <dgm:prSet presAssocID="{A9354DF1-73E9-3448-8C99-A1833AA2118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A460FE1-06CE-BB43-9645-30F155072A30}" type="pres">
      <dgm:prSet presAssocID="{74BB07E4-5AC8-FD48-93ED-5FCDA594A17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B97AD50-BEE7-8245-893B-E0393C37D02E}" type="presOf" srcId="{FB91968C-AF9C-CF4F-852E-18848CBDBCB6}" destId="{42175417-BA09-6F4C-A1B4-58448D6AF7D7}" srcOrd="1" destOrd="0" presId="urn:microsoft.com/office/officeart/2005/8/layout/gear1"/>
    <dgm:cxn modelId="{8F5AE327-38BE-B44D-8675-12B29E5168F2}" srcId="{7998EE34-67BE-9F4E-9E19-64CD64883B13}" destId="{FB91968C-AF9C-CF4F-852E-18848CBDBCB6}" srcOrd="1" destOrd="0" parTransId="{0A9E01DB-744B-C544-B873-B85FE5A47216}" sibTransId="{A9354DF1-73E9-3448-8C99-A1833AA21187}"/>
    <dgm:cxn modelId="{9EFAAB0A-0B0A-5E42-89CB-CED35288EB3D}" type="presOf" srcId="{0992F1AE-6FAA-6544-9C06-647AEEB00798}" destId="{9E28DADD-278F-1E44-B479-882991FC4174}" srcOrd="1" destOrd="0" presId="urn:microsoft.com/office/officeart/2005/8/layout/gear1"/>
    <dgm:cxn modelId="{D8F2E4EA-7CC3-234F-B028-B57CCB669903}" type="presOf" srcId="{6FBAA7EB-E6B0-7D4D-B14B-9DF36094B008}" destId="{9F33FA93-685E-6749-B89E-28CF8C43D1F4}" srcOrd="3" destOrd="0" presId="urn:microsoft.com/office/officeart/2005/8/layout/gear1"/>
    <dgm:cxn modelId="{9F98E766-0FB3-9D4A-B8AA-6A84C0BBBEBC}" type="presOf" srcId="{6FBAA7EB-E6B0-7D4D-B14B-9DF36094B008}" destId="{64BE8C0D-6831-8E48-9F3C-7880A4FFC36D}" srcOrd="0" destOrd="0" presId="urn:microsoft.com/office/officeart/2005/8/layout/gear1"/>
    <dgm:cxn modelId="{6F3CC56A-6342-9744-A02D-21B1F2AB1559}" type="presOf" srcId="{A9354DF1-73E9-3448-8C99-A1833AA21187}" destId="{8E2422C0-3ECA-EB49-A36C-5AB5200877F7}" srcOrd="0" destOrd="0" presId="urn:microsoft.com/office/officeart/2005/8/layout/gear1"/>
    <dgm:cxn modelId="{DD88BCC1-6DDB-214B-8D5D-835B5A3A16C9}" type="presOf" srcId="{0992F1AE-6FAA-6544-9C06-647AEEB00798}" destId="{A8DA13C4-A706-3A43-AB5B-F40DA0D2E26D}" srcOrd="2" destOrd="0" presId="urn:microsoft.com/office/officeart/2005/8/layout/gear1"/>
    <dgm:cxn modelId="{AEF9BAB6-A277-D947-AF58-F4EBFB9C7388}" type="presOf" srcId="{74BB07E4-5AC8-FD48-93ED-5FCDA594A17C}" destId="{9A460FE1-06CE-BB43-9645-30F155072A30}" srcOrd="0" destOrd="0" presId="urn:microsoft.com/office/officeart/2005/8/layout/gear1"/>
    <dgm:cxn modelId="{A82FE2A3-C67B-344C-ADAE-8BDAA4DCFA4E}" type="presOf" srcId="{7998EE34-67BE-9F4E-9E19-64CD64883B13}" destId="{FCAD7E4A-80B2-2D4C-B5A0-68C35AA77B7B}" srcOrd="0" destOrd="0" presId="urn:microsoft.com/office/officeart/2005/8/layout/gear1"/>
    <dgm:cxn modelId="{E7492E25-10AC-5941-AF20-DE45B8FDD2C8}" type="presOf" srcId="{FB91968C-AF9C-CF4F-852E-18848CBDBCB6}" destId="{F940CD54-C553-E14C-930A-9033E89B6E3C}" srcOrd="0" destOrd="0" presId="urn:microsoft.com/office/officeart/2005/8/layout/gear1"/>
    <dgm:cxn modelId="{3082D73D-B237-DB4E-B018-70BBBAB881E3}" type="presOf" srcId="{0992F1AE-6FAA-6544-9C06-647AEEB00798}" destId="{A0BB8B45-CD51-E246-AA02-3C6A991ED41F}" srcOrd="0" destOrd="0" presId="urn:microsoft.com/office/officeart/2005/8/layout/gear1"/>
    <dgm:cxn modelId="{4742D00E-C6F9-834B-A252-EAAE062F71E1}" srcId="{7998EE34-67BE-9F4E-9E19-64CD64883B13}" destId="{0992F1AE-6FAA-6544-9C06-647AEEB00798}" srcOrd="0" destOrd="0" parTransId="{766B77CA-372C-B84B-8CE6-6F365B599903}" sibTransId="{2CC8544E-7AFE-C142-A866-80AE6C565763}"/>
    <dgm:cxn modelId="{A463C52F-F1D9-084E-936D-4FF99EDEAAFB}" type="presOf" srcId="{FB91968C-AF9C-CF4F-852E-18848CBDBCB6}" destId="{69247385-DD37-0E47-857A-1F5548E4A24C}" srcOrd="2" destOrd="0" presId="urn:microsoft.com/office/officeart/2005/8/layout/gear1"/>
    <dgm:cxn modelId="{B0EC3886-CA79-8342-ADD3-2B871660FB23}" type="presOf" srcId="{6FBAA7EB-E6B0-7D4D-B14B-9DF36094B008}" destId="{CA4412C5-2B10-584A-8DDA-DDE5F4204C9F}" srcOrd="2" destOrd="0" presId="urn:microsoft.com/office/officeart/2005/8/layout/gear1"/>
    <dgm:cxn modelId="{47F7952D-71AF-8E49-B6CF-45873C6EB6C4}" type="presOf" srcId="{2CC8544E-7AFE-C142-A866-80AE6C565763}" destId="{40D14CBF-CBBD-414F-9538-9430E3722FB3}" srcOrd="0" destOrd="0" presId="urn:microsoft.com/office/officeart/2005/8/layout/gear1"/>
    <dgm:cxn modelId="{88A4A4F1-3894-7442-AB1E-6EB80FCD913D}" srcId="{7998EE34-67BE-9F4E-9E19-64CD64883B13}" destId="{6FBAA7EB-E6B0-7D4D-B14B-9DF36094B008}" srcOrd="2" destOrd="0" parTransId="{B36C5E55-D8A7-454A-8A94-4D235BB5B608}" sibTransId="{74BB07E4-5AC8-FD48-93ED-5FCDA594A17C}"/>
    <dgm:cxn modelId="{5086F2C8-3DD4-6740-9DC6-D5F50A3D1B15}" type="presOf" srcId="{6FBAA7EB-E6B0-7D4D-B14B-9DF36094B008}" destId="{4A15A12A-3F71-7040-AF8D-04D75632C839}" srcOrd="1" destOrd="0" presId="urn:microsoft.com/office/officeart/2005/8/layout/gear1"/>
    <dgm:cxn modelId="{2A1C7BA0-C7B8-C94D-B1E5-79F94B8018AF}" type="presParOf" srcId="{FCAD7E4A-80B2-2D4C-B5A0-68C35AA77B7B}" destId="{A0BB8B45-CD51-E246-AA02-3C6A991ED41F}" srcOrd="0" destOrd="0" presId="urn:microsoft.com/office/officeart/2005/8/layout/gear1"/>
    <dgm:cxn modelId="{85699E2E-7FAE-AF44-BE87-4BE7EEC37782}" type="presParOf" srcId="{FCAD7E4A-80B2-2D4C-B5A0-68C35AA77B7B}" destId="{9E28DADD-278F-1E44-B479-882991FC4174}" srcOrd="1" destOrd="0" presId="urn:microsoft.com/office/officeart/2005/8/layout/gear1"/>
    <dgm:cxn modelId="{48411693-BAB3-5B43-B3C7-20F0DE5E73A0}" type="presParOf" srcId="{FCAD7E4A-80B2-2D4C-B5A0-68C35AA77B7B}" destId="{A8DA13C4-A706-3A43-AB5B-F40DA0D2E26D}" srcOrd="2" destOrd="0" presId="urn:microsoft.com/office/officeart/2005/8/layout/gear1"/>
    <dgm:cxn modelId="{328BD35E-3C00-C04A-B471-D9F6244D20E1}" type="presParOf" srcId="{FCAD7E4A-80B2-2D4C-B5A0-68C35AA77B7B}" destId="{F940CD54-C553-E14C-930A-9033E89B6E3C}" srcOrd="3" destOrd="0" presId="urn:microsoft.com/office/officeart/2005/8/layout/gear1"/>
    <dgm:cxn modelId="{B193F602-E747-8E43-A2F3-4EEC501B3713}" type="presParOf" srcId="{FCAD7E4A-80B2-2D4C-B5A0-68C35AA77B7B}" destId="{42175417-BA09-6F4C-A1B4-58448D6AF7D7}" srcOrd="4" destOrd="0" presId="urn:microsoft.com/office/officeart/2005/8/layout/gear1"/>
    <dgm:cxn modelId="{0B1D5F93-EEDD-AF41-925B-7EBF12AC0934}" type="presParOf" srcId="{FCAD7E4A-80B2-2D4C-B5A0-68C35AA77B7B}" destId="{69247385-DD37-0E47-857A-1F5548E4A24C}" srcOrd="5" destOrd="0" presId="urn:microsoft.com/office/officeart/2005/8/layout/gear1"/>
    <dgm:cxn modelId="{FE0C78ED-6AB9-5D43-9BE0-0A5F255A53DF}" type="presParOf" srcId="{FCAD7E4A-80B2-2D4C-B5A0-68C35AA77B7B}" destId="{64BE8C0D-6831-8E48-9F3C-7880A4FFC36D}" srcOrd="6" destOrd="0" presId="urn:microsoft.com/office/officeart/2005/8/layout/gear1"/>
    <dgm:cxn modelId="{B7CD696A-8E48-4E4B-AF12-E07D228D8D84}" type="presParOf" srcId="{FCAD7E4A-80B2-2D4C-B5A0-68C35AA77B7B}" destId="{4A15A12A-3F71-7040-AF8D-04D75632C839}" srcOrd="7" destOrd="0" presId="urn:microsoft.com/office/officeart/2005/8/layout/gear1"/>
    <dgm:cxn modelId="{C88A0A5B-2162-F743-B2D3-9293CBB83A62}" type="presParOf" srcId="{FCAD7E4A-80B2-2D4C-B5A0-68C35AA77B7B}" destId="{CA4412C5-2B10-584A-8DDA-DDE5F4204C9F}" srcOrd="8" destOrd="0" presId="urn:microsoft.com/office/officeart/2005/8/layout/gear1"/>
    <dgm:cxn modelId="{4ECAF0EA-1209-5E4B-A0F5-F8531CB99F38}" type="presParOf" srcId="{FCAD7E4A-80B2-2D4C-B5A0-68C35AA77B7B}" destId="{9F33FA93-685E-6749-B89E-28CF8C43D1F4}" srcOrd="9" destOrd="0" presId="urn:microsoft.com/office/officeart/2005/8/layout/gear1"/>
    <dgm:cxn modelId="{E257F594-5799-534B-989B-7633A6F653E8}" type="presParOf" srcId="{FCAD7E4A-80B2-2D4C-B5A0-68C35AA77B7B}" destId="{40D14CBF-CBBD-414F-9538-9430E3722FB3}" srcOrd="10" destOrd="0" presId="urn:microsoft.com/office/officeart/2005/8/layout/gear1"/>
    <dgm:cxn modelId="{44B3A093-2A04-CD4E-BF96-DE666CAE483B}" type="presParOf" srcId="{FCAD7E4A-80B2-2D4C-B5A0-68C35AA77B7B}" destId="{8E2422C0-3ECA-EB49-A36C-5AB5200877F7}" srcOrd="11" destOrd="0" presId="urn:microsoft.com/office/officeart/2005/8/layout/gear1"/>
    <dgm:cxn modelId="{F3034193-17B9-0048-A84A-ACD1DD8D0181}" type="presParOf" srcId="{FCAD7E4A-80B2-2D4C-B5A0-68C35AA77B7B}" destId="{9A460FE1-06CE-BB43-9645-30F155072A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DD10FE-9BF9-3247-95CE-F9D6BE68DD84}" type="doc">
      <dgm:prSet loTypeId="urn:microsoft.com/office/officeart/2005/8/layout/arrow5" loCatId="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EF3B2A-2572-B646-97B0-EB235D98B261}">
      <dgm:prSet phldrT="[Text]"/>
      <dgm:spPr/>
      <dgm:t>
        <a:bodyPr vert="vert"/>
        <a:lstStyle/>
        <a:p>
          <a:r>
            <a:rPr lang="en-US" dirty="0">
              <a:latin typeface="Arial"/>
              <a:cs typeface="Arial"/>
            </a:rPr>
            <a:t>Support &amp; Develop</a:t>
          </a:r>
        </a:p>
      </dgm:t>
    </dgm:pt>
    <dgm:pt modelId="{CA2D67D5-47FF-2045-9384-317FCD84871F}" type="parTrans" cxnId="{AAD03C89-44B6-D743-8B01-CA9CB4B2C7A5}">
      <dgm:prSet/>
      <dgm:spPr/>
      <dgm:t>
        <a:bodyPr/>
        <a:lstStyle/>
        <a:p>
          <a:endParaRPr lang="en-US"/>
        </a:p>
      </dgm:t>
    </dgm:pt>
    <dgm:pt modelId="{94FB79B9-414E-5B4F-BC0F-FB57401F5324}" type="sibTrans" cxnId="{AAD03C89-44B6-D743-8B01-CA9CB4B2C7A5}">
      <dgm:prSet/>
      <dgm:spPr/>
      <dgm:t>
        <a:bodyPr/>
        <a:lstStyle/>
        <a:p>
          <a:endParaRPr lang="en-US"/>
        </a:p>
      </dgm:t>
    </dgm:pt>
    <dgm:pt modelId="{37C35271-74F0-6249-A511-AE9860BA7FC2}" type="pres">
      <dgm:prSet presAssocID="{5BDD10FE-9BF9-3247-95CE-F9D6BE68DD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EAEF2-F1BE-924E-B888-67754201CD22}" type="pres">
      <dgm:prSet presAssocID="{0BEF3B2A-2572-B646-97B0-EB235D98B261}" presName="arrow" presStyleLbl="node1" presStyleIdx="0" presStyleCnt="1" custAng="16200000" custRadScaleRad="110474" custRadScaleInc="-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B17184-129D-F54B-9D20-07F743363616}" type="presOf" srcId="{5BDD10FE-9BF9-3247-95CE-F9D6BE68DD84}" destId="{37C35271-74F0-6249-A511-AE9860BA7FC2}" srcOrd="0" destOrd="0" presId="urn:microsoft.com/office/officeart/2005/8/layout/arrow5"/>
    <dgm:cxn modelId="{AAD03C89-44B6-D743-8B01-CA9CB4B2C7A5}" srcId="{5BDD10FE-9BF9-3247-95CE-F9D6BE68DD84}" destId="{0BEF3B2A-2572-B646-97B0-EB235D98B261}" srcOrd="0" destOrd="0" parTransId="{CA2D67D5-47FF-2045-9384-317FCD84871F}" sibTransId="{94FB79B9-414E-5B4F-BC0F-FB57401F5324}"/>
    <dgm:cxn modelId="{F427980D-2FB1-2947-BAC8-857BCBFD5E1C}" type="presOf" srcId="{0BEF3B2A-2572-B646-97B0-EB235D98B261}" destId="{8F5EAEF2-F1BE-924E-B888-67754201CD22}" srcOrd="0" destOrd="0" presId="urn:microsoft.com/office/officeart/2005/8/layout/arrow5"/>
    <dgm:cxn modelId="{B9E9E4E8-316C-AD48-8468-32A53C13A2F0}" type="presParOf" srcId="{37C35271-74F0-6249-A511-AE9860BA7FC2}" destId="{8F5EAEF2-F1BE-924E-B888-67754201CD2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2C623C27-F1B5-4C43-856A-454342013209}" type="presOf" srcId="{3521DE21-2EEC-9A4E-AD01-4D19D1915465}" destId="{715358C4-0E31-0649-9FAC-AFE41B2E5AA6}" srcOrd="0" destOrd="0" presId="urn:microsoft.com/office/officeart/2005/8/layout/radial4"/>
    <dgm:cxn modelId="{A2D9BF28-4C09-1942-9E7E-1573538628C5}" type="presOf" srcId="{FA240705-D985-1D4E-932D-76F7C3AE0C49}" destId="{05FE1910-E0FA-B649-B614-99EF8546A4E3}" srcOrd="0" destOrd="0" presId="urn:microsoft.com/office/officeart/2005/8/layout/radial4"/>
    <dgm:cxn modelId="{0B13097A-DFAB-8441-B046-A2E1172CD6BC}" type="presOf" srcId="{0ADD4F78-5B86-A74B-8F42-FF6D3DC17109}" destId="{7E46BF4B-4830-AD42-80A7-1B8A8DB26456}" srcOrd="0" destOrd="0" presId="urn:microsoft.com/office/officeart/2005/8/layout/radial4"/>
    <dgm:cxn modelId="{8C8C8417-D44D-DC46-A4FC-D17212C143B4}" type="presOf" srcId="{4BA34133-F71B-D44A-93F8-5BFD51527D0A}" destId="{0B13F390-343A-0D4B-A51A-62345C8D590A}" srcOrd="0" destOrd="0" presId="urn:microsoft.com/office/officeart/2005/8/layout/radial4"/>
    <dgm:cxn modelId="{F36921BC-6377-8442-BE5B-32DAEA712B32}" type="presOf" srcId="{B9F9D6A9-8B1F-B341-9DC6-9DDB445DBED7}" destId="{713AEDF2-61E6-6948-A3EE-F5B73D45E02A}" srcOrd="0" destOrd="0" presId="urn:microsoft.com/office/officeart/2005/8/layout/radial4"/>
    <dgm:cxn modelId="{3B223199-9554-FB4C-9FBB-60119EDDD7EB}" type="presOf" srcId="{B33AFE94-EA0E-F34E-A649-46FBCD72DF70}" destId="{A4618B2B-F44E-6A4F-8FAB-D7A403429595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48D3CC21-E2E8-4E45-B9D3-4D46BF89AC05}" type="presOf" srcId="{4DCD9B6F-4FBF-C44C-83C1-54EBACC7932B}" destId="{4E03D19C-4149-A64D-9824-55D6D90A7D56}" srcOrd="0" destOrd="0" presId="urn:microsoft.com/office/officeart/2005/8/layout/radial4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87988E8C-7387-7C4A-B96A-5556D5BD7F51}" type="presOf" srcId="{35121E38-E456-3742-A182-3C9942888197}" destId="{CA606CFB-D7CC-A642-9A66-69F7184C3949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AFE26AB5-C4CA-4A48-9FC5-8BF95CD39502}" type="presOf" srcId="{80998C8E-A604-D14B-9F42-DE028CB29E18}" destId="{0AAA300C-2084-3C46-8638-2F6C5B1CAACA}" srcOrd="0" destOrd="0" presId="urn:microsoft.com/office/officeart/2005/8/layout/radial4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2804B3B9-3E35-8141-88C7-DD0406010A25}" type="presOf" srcId="{4B39EA8A-4783-1142-B33F-12555860C30B}" destId="{83D454BC-A556-E045-A7F0-F635E95868F5}" srcOrd="0" destOrd="0" presId="urn:microsoft.com/office/officeart/2005/8/layout/radial4"/>
    <dgm:cxn modelId="{1EC61F7A-5A7F-0640-AC73-595563FF5A50}" type="presParOf" srcId="{A4618B2B-F44E-6A4F-8FAB-D7A403429595}" destId="{4E03D19C-4149-A64D-9824-55D6D90A7D56}" srcOrd="0" destOrd="0" presId="urn:microsoft.com/office/officeart/2005/8/layout/radial4"/>
    <dgm:cxn modelId="{E9ADCA69-1F88-C643-A637-D59EEFE1C974}" type="presParOf" srcId="{A4618B2B-F44E-6A4F-8FAB-D7A403429595}" destId="{715358C4-0E31-0649-9FAC-AFE41B2E5AA6}" srcOrd="1" destOrd="0" presId="urn:microsoft.com/office/officeart/2005/8/layout/radial4"/>
    <dgm:cxn modelId="{7BC474C8-4347-A246-BB39-3D3824F92C9E}" type="presParOf" srcId="{A4618B2B-F44E-6A4F-8FAB-D7A403429595}" destId="{0B13F390-343A-0D4B-A51A-62345C8D590A}" srcOrd="2" destOrd="0" presId="urn:microsoft.com/office/officeart/2005/8/layout/radial4"/>
    <dgm:cxn modelId="{9297F423-948E-9841-878C-AAA8AD289B19}" type="presParOf" srcId="{A4618B2B-F44E-6A4F-8FAB-D7A403429595}" destId="{CA606CFB-D7CC-A642-9A66-69F7184C3949}" srcOrd="3" destOrd="0" presId="urn:microsoft.com/office/officeart/2005/8/layout/radial4"/>
    <dgm:cxn modelId="{EDDF8FF4-53BD-BF44-BE8A-7C8F70C795BC}" type="presParOf" srcId="{A4618B2B-F44E-6A4F-8FAB-D7A403429595}" destId="{713AEDF2-61E6-6948-A3EE-F5B73D45E02A}" srcOrd="4" destOrd="0" presId="urn:microsoft.com/office/officeart/2005/8/layout/radial4"/>
    <dgm:cxn modelId="{6EECEE62-D4F9-6B4D-9A56-3EE1588D21D9}" type="presParOf" srcId="{A4618B2B-F44E-6A4F-8FAB-D7A403429595}" destId="{05FE1910-E0FA-B649-B614-99EF8546A4E3}" srcOrd="5" destOrd="0" presId="urn:microsoft.com/office/officeart/2005/8/layout/radial4"/>
    <dgm:cxn modelId="{7BFA4EE1-DE0A-4F4E-AFAD-1CC769716BF5}" type="presParOf" srcId="{A4618B2B-F44E-6A4F-8FAB-D7A403429595}" destId="{0AAA300C-2084-3C46-8638-2F6C5B1CAACA}" srcOrd="6" destOrd="0" presId="urn:microsoft.com/office/officeart/2005/8/layout/radial4"/>
    <dgm:cxn modelId="{7DE17ABA-3874-4C44-9F5D-FF1F038A7D8D}" type="presParOf" srcId="{A4618B2B-F44E-6A4F-8FAB-D7A403429595}" destId="{83D454BC-A556-E045-A7F0-F635E95868F5}" srcOrd="7" destOrd="0" presId="urn:microsoft.com/office/officeart/2005/8/layout/radial4"/>
    <dgm:cxn modelId="{27B78DE0-2D8E-FD48-810B-7DE022870C68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F381306C-0E86-7941-8925-A695CDA77FA3}" type="presOf" srcId="{4B39EA8A-4783-1142-B33F-12555860C30B}" destId="{83D454BC-A556-E045-A7F0-F635E95868F5}" srcOrd="0" destOrd="0" presId="urn:microsoft.com/office/officeart/2005/8/layout/radial4"/>
    <dgm:cxn modelId="{5F72C4C1-80E5-E141-B362-7C6E8D3BB9A8}" type="presOf" srcId="{FA240705-D985-1D4E-932D-76F7C3AE0C49}" destId="{05FE1910-E0FA-B649-B614-99EF8546A4E3}" srcOrd="0" destOrd="0" presId="urn:microsoft.com/office/officeart/2005/8/layout/radial4"/>
    <dgm:cxn modelId="{61026F65-C458-CE43-9CD8-78D0F8B494E3}" type="presOf" srcId="{3521DE21-2EEC-9A4E-AD01-4D19D1915465}" destId="{715358C4-0E31-0649-9FAC-AFE41B2E5AA6}" srcOrd="0" destOrd="0" presId="urn:microsoft.com/office/officeart/2005/8/layout/radial4"/>
    <dgm:cxn modelId="{BD381DC8-835F-4942-954F-FF828DA4C3DE}" type="presOf" srcId="{35121E38-E456-3742-A182-3C9942888197}" destId="{CA606CFB-D7CC-A642-9A66-69F7184C3949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ACC4AE11-0E9B-8141-B5C7-120E5F22A43C}" type="presOf" srcId="{B9F9D6A9-8B1F-B341-9DC6-9DDB445DBED7}" destId="{713AEDF2-61E6-6948-A3EE-F5B73D45E02A}" srcOrd="0" destOrd="0" presId="urn:microsoft.com/office/officeart/2005/8/layout/radial4"/>
    <dgm:cxn modelId="{26BCE6FA-B4C0-194F-87CC-F84BC87F9C0A}" type="presOf" srcId="{0ADD4F78-5B86-A74B-8F42-FF6D3DC17109}" destId="{7E46BF4B-4830-AD42-80A7-1B8A8DB26456}" srcOrd="0" destOrd="0" presId="urn:microsoft.com/office/officeart/2005/8/layout/radial4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3DD884AB-E078-824E-A131-2D79358FA7E0}" type="presOf" srcId="{80998C8E-A604-D14B-9F42-DE028CB29E18}" destId="{0AAA300C-2084-3C46-8638-2F6C5B1CAACA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5E8A3E39-76F5-414A-AF7A-60C889150647}" type="presOf" srcId="{4BA34133-F71B-D44A-93F8-5BFD51527D0A}" destId="{0B13F390-343A-0D4B-A51A-62345C8D590A}" srcOrd="0" destOrd="0" presId="urn:microsoft.com/office/officeart/2005/8/layout/radial4"/>
    <dgm:cxn modelId="{C06D176A-4BBF-A444-B223-DE74CE30201A}" type="presOf" srcId="{B33AFE94-EA0E-F34E-A649-46FBCD72DF70}" destId="{A4618B2B-F44E-6A4F-8FAB-D7A403429595}" srcOrd="0" destOrd="0" presId="urn:microsoft.com/office/officeart/2005/8/layout/radial4"/>
    <dgm:cxn modelId="{D70E0175-E16C-0647-AA22-FDD467D329F6}" type="presOf" srcId="{4DCD9B6F-4FBF-C44C-83C1-54EBACC7932B}" destId="{4E03D19C-4149-A64D-9824-55D6D90A7D56}" srcOrd="0" destOrd="0" presId="urn:microsoft.com/office/officeart/2005/8/layout/radial4"/>
    <dgm:cxn modelId="{260ADB05-8DA1-2E49-9177-23F65912258A}" type="presParOf" srcId="{A4618B2B-F44E-6A4F-8FAB-D7A403429595}" destId="{4E03D19C-4149-A64D-9824-55D6D90A7D56}" srcOrd="0" destOrd="0" presId="urn:microsoft.com/office/officeart/2005/8/layout/radial4"/>
    <dgm:cxn modelId="{29F04927-2F17-DB46-822D-84EBDDBB71B9}" type="presParOf" srcId="{A4618B2B-F44E-6A4F-8FAB-D7A403429595}" destId="{715358C4-0E31-0649-9FAC-AFE41B2E5AA6}" srcOrd="1" destOrd="0" presId="urn:microsoft.com/office/officeart/2005/8/layout/radial4"/>
    <dgm:cxn modelId="{B1537249-C573-274A-B278-5BC51F44B104}" type="presParOf" srcId="{A4618B2B-F44E-6A4F-8FAB-D7A403429595}" destId="{0B13F390-343A-0D4B-A51A-62345C8D590A}" srcOrd="2" destOrd="0" presId="urn:microsoft.com/office/officeart/2005/8/layout/radial4"/>
    <dgm:cxn modelId="{B8D3C1BB-EB16-3B40-ABE3-AF3214B19E26}" type="presParOf" srcId="{A4618B2B-F44E-6A4F-8FAB-D7A403429595}" destId="{CA606CFB-D7CC-A642-9A66-69F7184C3949}" srcOrd="3" destOrd="0" presId="urn:microsoft.com/office/officeart/2005/8/layout/radial4"/>
    <dgm:cxn modelId="{75EF72C4-AE5C-3B45-AC2A-1FF018CC994D}" type="presParOf" srcId="{A4618B2B-F44E-6A4F-8FAB-D7A403429595}" destId="{713AEDF2-61E6-6948-A3EE-F5B73D45E02A}" srcOrd="4" destOrd="0" presId="urn:microsoft.com/office/officeart/2005/8/layout/radial4"/>
    <dgm:cxn modelId="{EE7AB76D-5D7B-3E4C-8929-713676F3E25D}" type="presParOf" srcId="{A4618B2B-F44E-6A4F-8FAB-D7A403429595}" destId="{05FE1910-E0FA-B649-B614-99EF8546A4E3}" srcOrd="5" destOrd="0" presId="urn:microsoft.com/office/officeart/2005/8/layout/radial4"/>
    <dgm:cxn modelId="{5CF6B31D-3644-054B-95EF-67C21C39D016}" type="presParOf" srcId="{A4618B2B-F44E-6A4F-8FAB-D7A403429595}" destId="{0AAA300C-2084-3C46-8638-2F6C5B1CAACA}" srcOrd="6" destOrd="0" presId="urn:microsoft.com/office/officeart/2005/8/layout/radial4"/>
    <dgm:cxn modelId="{E3932C0B-3E19-7740-BB12-E6B7C6E863F3}" type="presParOf" srcId="{A4618B2B-F44E-6A4F-8FAB-D7A403429595}" destId="{83D454BC-A556-E045-A7F0-F635E95868F5}" srcOrd="7" destOrd="0" presId="urn:microsoft.com/office/officeart/2005/8/layout/radial4"/>
    <dgm:cxn modelId="{E819D698-3786-F341-BB41-45E4849BB5FC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B20E7-63F6-334B-B17F-99EA4A10F13C}" type="doc">
      <dgm:prSet loTypeId="urn:microsoft.com/office/officeart/2005/8/layout/arrow5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657995-02AC-4448-B035-7EE86DD80EA3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err="1"/>
            <a:t>LoTi</a:t>
          </a:r>
          <a:endParaRPr lang="en-US" dirty="0"/>
        </a:p>
      </dgm:t>
    </dgm:pt>
    <dgm:pt modelId="{238F5671-0213-224A-A0DB-6EF5E1445F9A}" type="parTrans" cxnId="{73035080-F8CA-4842-906C-03740CCE19A6}">
      <dgm:prSet/>
      <dgm:spPr/>
      <dgm:t>
        <a:bodyPr/>
        <a:lstStyle/>
        <a:p>
          <a:endParaRPr lang="en-US"/>
        </a:p>
      </dgm:t>
    </dgm:pt>
    <dgm:pt modelId="{E16F8FD0-17CD-D740-9877-05E858BA316F}" type="sibTrans" cxnId="{73035080-F8CA-4842-906C-03740CCE19A6}">
      <dgm:prSet/>
      <dgm:spPr/>
      <dgm:t>
        <a:bodyPr/>
        <a:lstStyle/>
        <a:p>
          <a:endParaRPr lang="en-US"/>
        </a:p>
      </dgm:t>
    </dgm:pt>
    <dgm:pt modelId="{78C3D48C-CA15-474F-9E97-7BF71FD37F7F}">
      <dgm:prSet phldrT="[Text]"/>
      <dgm:spPr/>
      <dgm:t>
        <a:bodyPr/>
        <a:lstStyle/>
        <a:p>
          <a:r>
            <a:rPr lang="en-US" dirty="0"/>
            <a:t>H.E.A.T.</a:t>
          </a:r>
        </a:p>
      </dgm:t>
    </dgm:pt>
    <dgm:pt modelId="{A8CD9029-39EC-ED43-8565-FD140FCEA1DB}" type="parTrans" cxnId="{8FC7D4E6-66A6-AD4C-A0E2-E16C17243A98}">
      <dgm:prSet/>
      <dgm:spPr/>
      <dgm:t>
        <a:bodyPr/>
        <a:lstStyle/>
        <a:p>
          <a:endParaRPr lang="en-US"/>
        </a:p>
      </dgm:t>
    </dgm:pt>
    <dgm:pt modelId="{4E71B997-1613-FB4E-89D6-B6B27FA2A825}" type="sibTrans" cxnId="{8FC7D4E6-66A6-AD4C-A0E2-E16C17243A98}">
      <dgm:prSet/>
      <dgm:spPr/>
      <dgm:t>
        <a:bodyPr/>
        <a:lstStyle/>
        <a:p>
          <a:endParaRPr lang="en-US"/>
        </a:p>
      </dgm:t>
    </dgm:pt>
    <dgm:pt modelId="{16DA813E-424F-564E-A4C6-B298735B0F05}" type="pres">
      <dgm:prSet presAssocID="{324B20E7-63F6-334B-B17F-99EA4A10F1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BBD471-F4C3-FD43-9AB1-13D3A1DA4F38}" type="pres">
      <dgm:prSet presAssocID="{E5657995-02AC-4448-B035-7EE86DD80EA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DB2CD-8F84-1B4A-A461-9AFCA5AC86D0}" type="pres">
      <dgm:prSet presAssocID="{78C3D48C-CA15-474F-9E97-7BF71FD37F7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35080-F8CA-4842-906C-03740CCE19A6}" srcId="{324B20E7-63F6-334B-B17F-99EA4A10F13C}" destId="{E5657995-02AC-4448-B035-7EE86DD80EA3}" srcOrd="0" destOrd="0" parTransId="{238F5671-0213-224A-A0DB-6EF5E1445F9A}" sibTransId="{E16F8FD0-17CD-D740-9877-05E858BA316F}"/>
    <dgm:cxn modelId="{8FC7D4E6-66A6-AD4C-A0E2-E16C17243A98}" srcId="{324B20E7-63F6-334B-B17F-99EA4A10F13C}" destId="{78C3D48C-CA15-474F-9E97-7BF71FD37F7F}" srcOrd="1" destOrd="0" parTransId="{A8CD9029-39EC-ED43-8565-FD140FCEA1DB}" sibTransId="{4E71B997-1613-FB4E-89D6-B6B27FA2A825}"/>
    <dgm:cxn modelId="{E62AC371-BD45-6F4F-9C42-E56010F3650F}" type="presOf" srcId="{E5657995-02AC-4448-B035-7EE86DD80EA3}" destId="{BEBBD471-F4C3-FD43-9AB1-13D3A1DA4F38}" srcOrd="0" destOrd="0" presId="urn:microsoft.com/office/officeart/2005/8/layout/arrow5"/>
    <dgm:cxn modelId="{4BC61ACD-9435-D940-8932-8662C657CD7D}" type="presOf" srcId="{324B20E7-63F6-334B-B17F-99EA4A10F13C}" destId="{16DA813E-424F-564E-A4C6-B298735B0F05}" srcOrd="0" destOrd="0" presId="urn:microsoft.com/office/officeart/2005/8/layout/arrow5"/>
    <dgm:cxn modelId="{67DE5483-8A12-764D-A0CD-3FFCF53B6FFE}" type="presOf" srcId="{78C3D48C-CA15-474F-9E97-7BF71FD37F7F}" destId="{159DB2CD-8F84-1B4A-A461-9AFCA5AC86D0}" srcOrd="0" destOrd="0" presId="urn:microsoft.com/office/officeart/2005/8/layout/arrow5"/>
    <dgm:cxn modelId="{1B0FD53F-CCD8-E548-B45B-3ECD8BB9CDA0}" type="presParOf" srcId="{16DA813E-424F-564E-A4C6-B298735B0F05}" destId="{BEBBD471-F4C3-FD43-9AB1-13D3A1DA4F38}" srcOrd="0" destOrd="0" presId="urn:microsoft.com/office/officeart/2005/8/layout/arrow5"/>
    <dgm:cxn modelId="{6BBB9BB2-3C42-634B-AA27-77CC816C31B1}" type="presParOf" srcId="{16DA813E-424F-564E-A4C6-B298735B0F05}" destId="{159DB2CD-8F84-1B4A-A461-9AFCA5AC86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1E7FB6-F703-734C-9CCC-7A9106E734BB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44EA0-D2F3-9548-9B9A-F03A1616C5C3}">
      <dgm:prSet phldrT="[Text]"/>
      <dgm:spPr>
        <a:solidFill>
          <a:srgbClr val="22228B"/>
        </a:solidFill>
      </dgm:spPr>
      <dgm:t>
        <a:bodyPr/>
        <a:lstStyle/>
        <a:p>
          <a:r>
            <a:rPr lang="en-US" dirty="0"/>
            <a:t>LoTi 6</a:t>
          </a:r>
        </a:p>
        <a:p>
          <a:r>
            <a:rPr lang="en-US" dirty="0"/>
            <a:t>LoTi 5</a:t>
          </a:r>
        </a:p>
        <a:p>
          <a:r>
            <a:rPr lang="en-US" dirty="0"/>
            <a:t>LoTi 4</a:t>
          </a:r>
        </a:p>
      </dgm:t>
    </dgm:pt>
    <dgm:pt modelId="{D3D98706-2919-3740-9805-E11D080ED20E}" type="parTrans" cxnId="{802E391F-2FC8-7D4A-9F34-1C4761A2A7D5}">
      <dgm:prSet/>
      <dgm:spPr/>
      <dgm:t>
        <a:bodyPr/>
        <a:lstStyle/>
        <a:p>
          <a:endParaRPr lang="en-US"/>
        </a:p>
      </dgm:t>
    </dgm:pt>
    <dgm:pt modelId="{3C0CDADB-436C-2E43-BCE6-38230923EC86}" type="sibTrans" cxnId="{802E391F-2FC8-7D4A-9F34-1C4761A2A7D5}">
      <dgm:prSet/>
      <dgm:spPr/>
      <dgm:t>
        <a:bodyPr/>
        <a:lstStyle/>
        <a:p>
          <a:endParaRPr lang="en-US"/>
        </a:p>
      </dgm:t>
    </dgm:pt>
    <dgm:pt modelId="{B36F5A7E-AA3E-CD4D-B824-6CBBA6392525}">
      <dgm:prSet phldrT="[Text]"/>
      <dgm:spPr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dirty="0"/>
            <a:t>Student-directed</a:t>
          </a:r>
        </a:p>
      </dgm:t>
    </dgm:pt>
    <dgm:pt modelId="{32014F8B-3F26-044D-AC5C-FEE58436A6CE}" type="parTrans" cxnId="{8D42A8F8-DA89-1843-886A-9DFA3B18DB7F}">
      <dgm:prSet/>
      <dgm:spPr/>
      <dgm:t>
        <a:bodyPr/>
        <a:lstStyle/>
        <a:p>
          <a:endParaRPr lang="en-US"/>
        </a:p>
      </dgm:t>
    </dgm:pt>
    <dgm:pt modelId="{126CD5DD-8DE7-B14F-A66F-03F3D3C14B6D}" type="sibTrans" cxnId="{8D42A8F8-DA89-1843-886A-9DFA3B18DB7F}">
      <dgm:prSet/>
      <dgm:spPr/>
      <dgm:t>
        <a:bodyPr/>
        <a:lstStyle/>
        <a:p>
          <a:endParaRPr lang="en-US"/>
        </a:p>
      </dgm:t>
    </dgm:pt>
    <dgm:pt modelId="{24C531EB-4575-F049-B445-AFC2B5EE7AD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LoTi 6</a:t>
          </a:r>
        </a:p>
        <a:p>
          <a:r>
            <a:rPr lang="en-US" dirty="0"/>
            <a:t>LoTi 5</a:t>
          </a:r>
        </a:p>
        <a:p>
          <a:r>
            <a:rPr lang="en-US" dirty="0"/>
            <a:t>LoTi 4</a:t>
          </a:r>
        </a:p>
      </dgm:t>
    </dgm:pt>
    <dgm:pt modelId="{8D21AB8A-46DB-2549-B109-42E91E9014DE}" type="parTrans" cxnId="{448BF07D-664B-FC44-89CC-5ED9C2A83069}">
      <dgm:prSet/>
      <dgm:spPr/>
      <dgm:t>
        <a:bodyPr/>
        <a:lstStyle/>
        <a:p>
          <a:endParaRPr lang="en-US"/>
        </a:p>
      </dgm:t>
    </dgm:pt>
    <dgm:pt modelId="{9A03252B-5E02-B049-8349-7B76007C6DB1}" type="sibTrans" cxnId="{448BF07D-664B-FC44-89CC-5ED9C2A83069}">
      <dgm:prSet/>
      <dgm:spPr/>
      <dgm:t>
        <a:bodyPr/>
        <a:lstStyle/>
        <a:p>
          <a:endParaRPr lang="en-US"/>
        </a:p>
      </dgm:t>
    </dgm:pt>
    <dgm:pt modelId="{EF5E8A49-D9D7-3148-82EE-CE91C403710C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Problem-based</a:t>
          </a:r>
        </a:p>
      </dgm:t>
    </dgm:pt>
    <dgm:pt modelId="{4F099686-C783-5449-96DD-DC4F72B9A063}" type="parTrans" cxnId="{BC3BEA00-7596-0841-B731-EC3C3198D7D1}">
      <dgm:prSet/>
      <dgm:spPr/>
      <dgm:t>
        <a:bodyPr/>
        <a:lstStyle/>
        <a:p>
          <a:endParaRPr lang="en-US"/>
        </a:p>
      </dgm:t>
    </dgm:pt>
    <dgm:pt modelId="{1B4D8EF2-26CF-4E47-BB67-88C4D4F58F99}" type="sibTrans" cxnId="{BC3BEA00-7596-0841-B731-EC3C3198D7D1}">
      <dgm:prSet/>
      <dgm:spPr/>
      <dgm:t>
        <a:bodyPr/>
        <a:lstStyle/>
        <a:p>
          <a:endParaRPr lang="en-US"/>
        </a:p>
      </dgm:t>
    </dgm:pt>
    <dgm:pt modelId="{A30AF8F3-D246-6748-B9C2-9CF80DF31D7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LoTi 3</a:t>
          </a:r>
        </a:p>
        <a:p>
          <a:r>
            <a:rPr lang="en-US" dirty="0"/>
            <a:t>LoTi 2</a:t>
          </a:r>
        </a:p>
        <a:p>
          <a:r>
            <a:rPr lang="en-US" dirty="0"/>
            <a:t>LoTi 1</a:t>
          </a:r>
        </a:p>
      </dgm:t>
    </dgm:pt>
    <dgm:pt modelId="{738AB302-730A-E64A-A612-DA6F3DA03676}" type="parTrans" cxnId="{2C56CDBD-128A-D94D-BC5D-BA23CDD2FB7A}">
      <dgm:prSet/>
      <dgm:spPr/>
      <dgm:t>
        <a:bodyPr/>
        <a:lstStyle/>
        <a:p>
          <a:endParaRPr lang="en-US"/>
        </a:p>
      </dgm:t>
    </dgm:pt>
    <dgm:pt modelId="{C8AFD54B-95CE-4943-B372-640DEE4E8484}" type="sibTrans" cxnId="{2C56CDBD-128A-D94D-BC5D-BA23CDD2FB7A}">
      <dgm:prSet/>
      <dgm:spPr/>
      <dgm:t>
        <a:bodyPr/>
        <a:lstStyle/>
        <a:p>
          <a:endParaRPr lang="en-US"/>
        </a:p>
      </dgm:t>
    </dgm:pt>
    <dgm:pt modelId="{DDE71021-C084-A549-AA2E-D58CDB1D4364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Practice-based</a:t>
          </a:r>
        </a:p>
      </dgm:t>
    </dgm:pt>
    <dgm:pt modelId="{9C62D29D-D791-A04F-8DCD-24A0842EC83E}" type="parTrans" cxnId="{D998FDB3-8CAE-4C47-A4A9-30C38CEB378E}">
      <dgm:prSet/>
      <dgm:spPr/>
      <dgm:t>
        <a:bodyPr/>
        <a:lstStyle/>
        <a:p>
          <a:endParaRPr lang="en-US"/>
        </a:p>
      </dgm:t>
    </dgm:pt>
    <dgm:pt modelId="{61E0146E-6A9D-0C4B-9AA6-1F768A597D1F}" type="sibTrans" cxnId="{D998FDB3-8CAE-4C47-A4A9-30C38CEB378E}">
      <dgm:prSet/>
      <dgm:spPr/>
      <dgm:t>
        <a:bodyPr/>
        <a:lstStyle/>
        <a:p>
          <a:endParaRPr lang="en-US"/>
        </a:p>
      </dgm:t>
    </dgm:pt>
    <dgm:pt modelId="{27E64112-EA26-D040-A1A7-84592F74C3B6}">
      <dgm:prSet phldrT="[Text]"/>
      <dgm:spPr>
        <a:solidFill>
          <a:srgbClr val="7878DE"/>
        </a:solidFill>
      </dgm:spPr>
      <dgm:t>
        <a:bodyPr/>
        <a:lstStyle/>
        <a:p>
          <a:r>
            <a:rPr lang="en-US" dirty="0"/>
            <a:t>LoTi 3</a:t>
          </a:r>
        </a:p>
        <a:p>
          <a:r>
            <a:rPr lang="en-US" dirty="0"/>
            <a:t>LoTi 2</a:t>
          </a:r>
        </a:p>
        <a:p>
          <a:r>
            <a:rPr lang="en-US" dirty="0"/>
            <a:t>LoTi 1</a:t>
          </a:r>
        </a:p>
      </dgm:t>
    </dgm:pt>
    <dgm:pt modelId="{3D76D40C-909A-8D43-9754-D8D21C41DFD2}" type="parTrans" cxnId="{C2B7878E-FFEB-D246-8335-080667AFCDD5}">
      <dgm:prSet/>
      <dgm:spPr/>
      <dgm:t>
        <a:bodyPr/>
        <a:lstStyle/>
        <a:p>
          <a:endParaRPr lang="en-US"/>
        </a:p>
      </dgm:t>
    </dgm:pt>
    <dgm:pt modelId="{247954F3-53CA-9245-910A-1288B9092027}" type="sibTrans" cxnId="{C2B7878E-FFEB-D246-8335-080667AFCDD5}">
      <dgm:prSet/>
      <dgm:spPr/>
      <dgm:t>
        <a:bodyPr/>
        <a:lstStyle/>
        <a:p>
          <a:endParaRPr lang="en-US"/>
        </a:p>
      </dgm:t>
    </dgm:pt>
    <dgm:pt modelId="{323AB91E-CE31-134C-AF87-77192B19089F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Teacher-directed</a:t>
          </a:r>
        </a:p>
      </dgm:t>
    </dgm:pt>
    <dgm:pt modelId="{030B48D6-C7E4-3948-9C42-49A59AC783F7}" type="parTrans" cxnId="{3EEF0864-303D-A248-BF88-C134182B5BB9}">
      <dgm:prSet/>
      <dgm:spPr/>
      <dgm:t>
        <a:bodyPr/>
        <a:lstStyle/>
        <a:p>
          <a:endParaRPr lang="en-US"/>
        </a:p>
      </dgm:t>
    </dgm:pt>
    <dgm:pt modelId="{27F4FA21-8E12-6D45-B155-873A92AFB987}" type="sibTrans" cxnId="{3EEF0864-303D-A248-BF88-C134182B5BB9}">
      <dgm:prSet/>
      <dgm:spPr/>
      <dgm:t>
        <a:bodyPr/>
        <a:lstStyle/>
        <a:p>
          <a:endParaRPr lang="en-US"/>
        </a:p>
      </dgm:t>
    </dgm:pt>
    <dgm:pt modelId="{ED92BFB8-D5D2-3E46-9634-831642FA0B01}" type="pres">
      <dgm:prSet presAssocID="{3E1E7FB6-F703-734C-9CCC-7A9106E734B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10530-4BE2-764E-A503-1B7DD1A04418}" type="pres">
      <dgm:prSet presAssocID="{3E1E7FB6-F703-734C-9CCC-7A9106E734BB}" presName="children" presStyleCnt="0"/>
      <dgm:spPr/>
    </dgm:pt>
    <dgm:pt modelId="{530CA334-6DEA-2842-B232-45C36148B923}" type="pres">
      <dgm:prSet presAssocID="{3E1E7FB6-F703-734C-9CCC-7A9106E734BB}" presName="child1group" presStyleCnt="0"/>
      <dgm:spPr/>
    </dgm:pt>
    <dgm:pt modelId="{53A4E948-D0A5-EA42-B099-4AD0C02131C9}" type="pres">
      <dgm:prSet presAssocID="{3E1E7FB6-F703-734C-9CCC-7A9106E734BB}" presName="child1" presStyleLbl="bgAcc1" presStyleIdx="0" presStyleCnt="4"/>
      <dgm:spPr/>
      <dgm:t>
        <a:bodyPr/>
        <a:lstStyle/>
        <a:p>
          <a:endParaRPr lang="en-US"/>
        </a:p>
      </dgm:t>
    </dgm:pt>
    <dgm:pt modelId="{693F05EA-2351-E04E-B48F-548D6CD19D81}" type="pres">
      <dgm:prSet presAssocID="{3E1E7FB6-F703-734C-9CCC-7A9106E734B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CB880-1EE0-E84A-B5A8-95905D7DA55A}" type="pres">
      <dgm:prSet presAssocID="{3E1E7FB6-F703-734C-9CCC-7A9106E734BB}" presName="child2group" presStyleCnt="0"/>
      <dgm:spPr/>
    </dgm:pt>
    <dgm:pt modelId="{B97EAD8D-8489-4446-9DF6-66B12EA5C4C5}" type="pres">
      <dgm:prSet presAssocID="{3E1E7FB6-F703-734C-9CCC-7A9106E734BB}" presName="child2" presStyleLbl="bgAcc1" presStyleIdx="1" presStyleCnt="4"/>
      <dgm:spPr/>
      <dgm:t>
        <a:bodyPr/>
        <a:lstStyle/>
        <a:p>
          <a:endParaRPr lang="en-US"/>
        </a:p>
      </dgm:t>
    </dgm:pt>
    <dgm:pt modelId="{4758A1B1-62EB-9247-BAF0-3F46848C9707}" type="pres">
      <dgm:prSet presAssocID="{3E1E7FB6-F703-734C-9CCC-7A9106E734B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6DE64-0911-F241-909F-D1BD67792C59}" type="pres">
      <dgm:prSet presAssocID="{3E1E7FB6-F703-734C-9CCC-7A9106E734BB}" presName="child3group" presStyleCnt="0"/>
      <dgm:spPr/>
    </dgm:pt>
    <dgm:pt modelId="{39163624-4617-E54B-BC6C-380AF15D4416}" type="pres">
      <dgm:prSet presAssocID="{3E1E7FB6-F703-734C-9CCC-7A9106E734BB}" presName="child3" presStyleLbl="bgAcc1" presStyleIdx="2" presStyleCnt="4"/>
      <dgm:spPr/>
      <dgm:t>
        <a:bodyPr/>
        <a:lstStyle/>
        <a:p>
          <a:endParaRPr lang="en-US"/>
        </a:p>
      </dgm:t>
    </dgm:pt>
    <dgm:pt modelId="{236CC6FB-8350-004F-9EE5-9E8BF41DEE69}" type="pres">
      <dgm:prSet presAssocID="{3E1E7FB6-F703-734C-9CCC-7A9106E734B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27990-36F5-0C4D-A8BC-CE414A1B9404}" type="pres">
      <dgm:prSet presAssocID="{3E1E7FB6-F703-734C-9CCC-7A9106E734BB}" presName="child4group" presStyleCnt="0"/>
      <dgm:spPr/>
    </dgm:pt>
    <dgm:pt modelId="{FD08C631-CDE1-844A-B75C-302161507D33}" type="pres">
      <dgm:prSet presAssocID="{3E1E7FB6-F703-734C-9CCC-7A9106E734BB}" presName="child4" presStyleLbl="bgAcc1" presStyleIdx="3" presStyleCnt="4"/>
      <dgm:spPr/>
      <dgm:t>
        <a:bodyPr/>
        <a:lstStyle/>
        <a:p>
          <a:endParaRPr lang="en-US"/>
        </a:p>
      </dgm:t>
    </dgm:pt>
    <dgm:pt modelId="{6EF58A97-F62A-6343-B007-25924D8BAA2E}" type="pres">
      <dgm:prSet presAssocID="{3E1E7FB6-F703-734C-9CCC-7A9106E734B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20F3C-14D8-6742-AAB4-6C4B52085508}" type="pres">
      <dgm:prSet presAssocID="{3E1E7FB6-F703-734C-9CCC-7A9106E734BB}" presName="childPlaceholder" presStyleCnt="0"/>
      <dgm:spPr/>
    </dgm:pt>
    <dgm:pt modelId="{8BC47CF0-D086-F149-A34C-9E4DD706F5CC}" type="pres">
      <dgm:prSet presAssocID="{3E1E7FB6-F703-734C-9CCC-7A9106E734BB}" presName="circle" presStyleCnt="0"/>
      <dgm:spPr/>
    </dgm:pt>
    <dgm:pt modelId="{B6AF2A9F-E1AE-A34F-BEE5-2146579AA70A}" type="pres">
      <dgm:prSet presAssocID="{3E1E7FB6-F703-734C-9CCC-7A9106E734B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FB92-4FC3-4346-9F8D-A1AA47871A7C}" type="pres">
      <dgm:prSet presAssocID="{3E1E7FB6-F703-734C-9CCC-7A9106E734B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5AA3D-FACC-FB47-AC0F-68784784D3A3}" type="pres">
      <dgm:prSet presAssocID="{3E1E7FB6-F703-734C-9CCC-7A9106E734B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52BC-D1D2-D740-B95F-8465C0C099FA}" type="pres">
      <dgm:prSet presAssocID="{3E1E7FB6-F703-734C-9CCC-7A9106E734B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D61A-E881-2343-935F-ADD55A01DAC7}" type="pres">
      <dgm:prSet presAssocID="{3E1E7FB6-F703-734C-9CCC-7A9106E734BB}" presName="quadrantPlaceholder" presStyleCnt="0"/>
      <dgm:spPr/>
    </dgm:pt>
    <dgm:pt modelId="{FE25BEFE-3C2F-8847-B38C-A23A9832EAEE}" type="pres">
      <dgm:prSet presAssocID="{3E1E7FB6-F703-734C-9CCC-7A9106E734BB}" presName="center1" presStyleLbl="fgShp" presStyleIdx="0" presStyleCnt="2"/>
      <dgm:spPr/>
    </dgm:pt>
    <dgm:pt modelId="{16D3E631-DA77-D34B-B6DA-A0F4E9A6D565}" type="pres">
      <dgm:prSet presAssocID="{3E1E7FB6-F703-734C-9CCC-7A9106E734BB}" presName="center2" presStyleLbl="fgShp" presStyleIdx="1" presStyleCnt="2"/>
      <dgm:spPr/>
    </dgm:pt>
  </dgm:ptLst>
  <dgm:cxnLst>
    <dgm:cxn modelId="{3EEF0864-303D-A248-BF88-C134182B5BB9}" srcId="{27E64112-EA26-D040-A1A7-84592F74C3B6}" destId="{323AB91E-CE31-134C-AF87-77192B19089F}" srcOrd="0" destOrd="0" parTransId="{030B48D6-C7E4-3948-9C42-49A59AC783F7}" sibTransId="{27F4FA21-8E12-6D45-B155-873A92AFB987}"/>
    <dgm:cxn modelId="{F70E85DC-98FC-B34C-BF9A-5B1E39EC5283}" type="presOf" srcId="{27E64112-EA26-D040-A1A7-84592F74C3B6}" destId="{FFB952BC-D1D2-D740-B95F-8465C0C099FA}" srcOrd="0" destOrd="0" presId="urn:microsoft.com/office/officeart/2005/8/layout/cycle4"/>
    <dgm:cxn modelId="{4F939817-43FA-6442-ACE6-61438BB51E51}" type="presOf" srcId="{3E1E7FB6-F703-734C-9CCC-7A9106E734BB}" destId="{ED92BFB8-D5D2-3E46-9634-831642FA0B01}" srcOrd="0" destOrd="0" presId="urn:microsoft.com/office/officeart/2005/8/layout/cycle4"/>
    <dgm:cxn modelId="{918613B4-74EC-D741-9E43-420D17EC05DE}" type="presOf" srcId="{B36F5A7E-AA3E-CD4D-B824-6CBBA6392525}" destId="{693F05EA-2351-E04E-B48F-548D6CD19D81}" srcOrd="1" destOrd="0" presId="urn:microsoft.com/office/officeart/2005/8/layout/cycle4"/>
    <dgm:cxn modelId="{8D42A8F8-DA89-1843-886A-9DFA3B18DB7F}" srcId="{7EF44EA0-D2F3-9548-9B9A-F03A1616C5C3}" destId="{B36F5A7E-AA3E-CD4D-B824-6CBBA6392525}" srcOrd="0" destOrd="0" parTransId="{32014F8B-3F26-044D-AC5C-FEE58436A6CE}" sibTransId="{126CD5DD-8DE7-B14F-A66F-03F3D3C14B6D}"/>
    <dgm:cxn modelId="{6B583E28-4524-B84A-87E1-02F905FE54D3}" type="presOf" srcId="{323AB91E-CE31-134C-AF87-77192B19089F}" destId="{FD08C631-CDE1-844A-B75C-302161507D33}" srcOrd="0" destOrd="0" presId="urn:microsoft.com/office/officeart/2005/8/layout/cycle4"/>
    <dgm:cxn modelId="{07E0C5C5-46B6-A24B-8A38-7BDE29FDB012}" type="presOf" srcId="{24C531EB-4575-F049-B445-AFC2B5EE7ADC}" destId="{2722FB92-4FC3-4346-9F8D-A1AA47871A7C}" srcOrd="0" destOrd="0" presId="urn:microsoft.com/office/officeart/2005/8/layout/cycle4"/>
    <dgm:cxn modelId="{088C9AB9-80C9-C14C-BED3-D97259BC1D4E}" type="presOf" srcId="{323AB91E-CE31-134C-AF87-77192B19089F}" destId="{6EF58A97-F62A-6343-B007-25924D8BAA2E}" srcOrd="1" destOrd="0" presId="urn:microsoft.com/office/officeart/2005/8/layout/cycle4"/>
    <dgm:cxn modelId="{B30CE809-B548-C34E-9CF7-46A374AC9B0C}" type="presOf" srcId="{7EF44EA0-D2F3-9548-9B9A-F03A1616C5C3}" destId="{B6AF2A9F-E1AE-A34F-BEE5-2146579AA70A}" srcOrd="0" destOrd="0" presId="urn:microsoft.com/office/officeart/2005/8/layout/cycle4"/>
    <dgm:cxn modelId="{634BA9D4-7869-AD4C-AF5F-43C1483666EB}" type="presOf" srcId="{A30AF8F3-D246-6748-B9C2-9CF80DF31D70}" destId="{4555AA3D-FACC-FB47-AC0F-68784784D3A3}" srcOrd="0" destOrd="0" presId="urn:microsoft.com/office/officeart/2005/8/layout/cycle4"/>
    <dgm:cxn modelId="{2C56CDBD-128A-D94D-BC5D-BA23CDD2FB7A}" srcId="{3E1E7FB6-F703-734C-9CCC-7A9106E734BB}" destId="{A30AF8F3-D246-6748-B9C2-9CF80DF31D70}" srcOrd="2" destOrd="0" parTransId="{738AB302-730A-E64A-A612-DA6F3DA03676}" sibTransId="{C8AFD54B-95CE-4943-B372-640DEE4E8484}"/>
    <dgm:cxn modelId="{D998FDB3-8CAE-4C47-A4A9-30C38CEB378E}" srcId="{A30AF8F3-D246-6748-B9C2-9CF80DF31D70}" destId="{DDE71021-C084-A549-AA2E-D58CDB1D4364}" srcOrd="0" destOrd="0" parTransId="{9C62D29D-D791-A04F-8DCD-24A0842EC83E}" sibTransId="{61E0146E-6A9D-0C4B-9AA6-1F768A597D1F}"/>
    <dgm:cxn modelId="{802E391F-2FC8-7D4A-9F34-1C4761A2A7D5}" srcId="{3E1E7FB6-F703-734C-9CCC-7A9106E734BB}" destId="{7EF44EA0-D2F3-9548-9B9A-F03A1616C5C3}" srcOrd="0" destOrd="0" parTransId="{D3D98706-2919-3740-9805-E11D080ED20E}" sibTransId="{3C0CDADB-436C-2E43-BCE6-38230923EC86}"/>
    <dgm:cxn modelId="{56F0C771-B283-5E44-836F-C8446E8A78F9}" type="presOf" srcId="{EF5E8A49-D9D7-3148-82EE-CE91C403710C}" destId="{B97EAD8D-8489-4446-9DF6-66B12EA5C4C5}" srcOrd="0" destOrd="0" presId="urn:microsoft.com/office/officeart/2005/8/layout/cycle4"/>
    <dgm:cxn modelId="{448BF07D-664B-FC44-89CC-5ED9C2A83069}" srcId="{3E1E7FB6-F703-734C-9CCC-7A9106E734BB}" destId="{24C531EB-4575-F049-B445-AFC2B5EE7ADC}" srcOrd="1" destOrd="0" parTransId="{8D21AB8A-46DB-2549-B109-42E91E9014DE}" sibTransId="{9A03252B-5E02-B049-8349-7B76007C6DB1}"/>
    <dgm:cxn modelId="{DFDB6737-B0D7-B64C-9825-209F4B99CF05}" type="presOf" srcId="{DDE71021-C084-A549-AA2E-D58CDB1D4364}" destId="{236CC6FB-8350-004F-9EE5-9E8BF41DEE69}" srcOrd="1" destOrd="0" presId="urn:microsoft.com/office/officeart/2005/8/layout/cycle4"/>
    <dgm:cxn modelId="{8F5D60C2-6F53-454F-BAC8-B669D394A7A7}" type="presOf" srcId="{EF5E8A49-D9D7-3148-82EE-CE91C403710C}" destId="{4758A1B1-62EB-9247-BAF0-3F46848C9707}" srcOrd="1" destOrd="0" presId="urn:microsoft.com/office/officeart/2005/8/layout/cycle4"/>
    <dgm:cxn modelId="{F30E3185-24B2-AA41-B2CA-90D90B2DDB29}" type="presOf" srcId="{DDE71021-C084-A549-AA2E-D58CDB1D4364}" destId="{39163624-4617-E54B-BC6C-380AF15D4416}" srcOrd="0" destOrd="0" presId="urn:microsoft.com/office/officeart/2005/8/layout/cycle4"/>
    <dgm:cxn modelId="{BC3BEA00-7596-0841-B731-EC3C3198D7D1}" srcId="{24C531EB-4575-F049-B445-AFC2B5EE7ADC}" destId="{EF5E8A49-D9D7-3148-82EE-CE91C403710C}" srcOrd="0" destOrd="0" parTransId="{4F099686-C783-5449-96DD-DC4F72B9A063}" sibTransId="{1B4D8EF2-26CF-4E47-BB67-88C4D4F58F99}"/>
    <dgm:cxn modelId="{310318DE-DAAB-5D46-A47E-DFC3F6CAC621}" type="presOf" srcId="{B36F5A7E-AA3E-CD4D-B824-6CBBA6392525}" destId="{53A4E948-D0A5-EA42-B099-4AD0C02131C9}" srcOrd="0" destOrd="0" presId="urn:microsoft.com/office/officeart/2005/8/layout/cycle4"/>
    <dgm:cxn modelId="{C2B7878E-FFEB-D246-8335-080667AFCDD5}" srcId="{3E1E7FB6-F703-734C-9CCC-7A9106E734BB}" destId="{27E64112-EA26-D040-A1A7-84592F74C3B6}" srcOrd="3" destOrd="0" parTransId="{3D76D40C-909A-8D43-9754-D8D21C41DFD2}" sibTransId="{247954F3-53CA-9245-910A-1288B9092027}"/>
    <dgm:cxn modelId="{1FAEC2C4-2B50-1C4A-B41A-A7AA43FB04DD}" type="presParOf" srcId="{ED92BFB8-D5D2-3E46-9634-831642FA0B01}" destId="{93F10530-4BE2-764E-A503-1B7DD1A04418}" srcOrd="0" destOrd="0" presId="urn:microsoft.com/office/officeart/2005/8/layout/cycle4"/>
    <dgm:cxn modelId="{02117F58-AAA2-784E-94AF-7DA641CDEBAA}" type="presParOf" srcId="{93F10530-4BE2-764E-A503-1B7DD1A04418}" destId="{530CA334-6DEA-2842-B232-45C36148B923}" srcOrd="0" destOrd="0" presId="urn:microsoft.com/office/officeart/2005/8/layout/cycle4"/>
    <dgm:cxn modelId="{A277022C-7729-3E4E-9915-9C7B81231078}" type="presParOf" srcId="{530CA334-6DEA-2842-B232-45C36148B923}" destId="{53A4E948-D0A5-EA42-B099-4AD0C02131C9}" srcOrd="0" destOrd="0" presId="urn:microsoft.com/office/officeart/2005/8/layout/cycle4"/>
    <dgm:cxn modelId="{F66F3122-ACE9-324B-9CFD-20A03205F85F}" type="presParOf" srcId="{530CA334-6DEA-2842-B232-45C36148B923}" destId="{693F05EA-2351-E04E-B48F-548D6CD19D81}" srcOrd="1" destOrd="0" presId="urn:microsoft.com/office/officeart/2005/8/layout/cycle4"/>
    <dgm:cxn modelId="{A7335675-B07B-5748-9C0A-16DAAA3FA34C}" type="presParOf" srcId="{93F10530-4BE2-764E-A503-1B7DD1A04418}" destId="{68DCB880-1EE0-E84A-B5A8-95905D7DA55A}" srcOrd="1" destOrd="0" presId="urn:microsoft.com/office/officeart/2005/8/layout/cycle4"/>
    <dgm:cxn modelId="{6A6DE714-1048-A24A-974D-101EC4D6055A}" type="presParOf" srcId="{68DCB880-1EE0-E84A-B5A8-95905D7DA55A}" destId="{B97EAD8D-8489-4446-9DF6-66B12EA5C4C5}" srcOrd="0" destOrd="0" presId="urn:microsoft.com/office/officeart/2005/8/layout/cycle4"/>
    <dgm:cxn modelId="{700AE5CC-97A0-4140-A9E6-7DC29A39BA3E}" type="presParOf" srcId="{68DCB880-1EE0-E84A-B5A8-95905D7DA55A}" destId="{4758A1B1-62EB-9247-BAF0-3F46848C9707}" srcOrd="1" destOrd="0" presId="urn:microsoft.com/office/officeart/2005/8/layout/cycle4"/>
    <dgm:cxn modelId="{0BD43210-F8ED-1144-BD32-4B04BA9729BD}" type="presParOf" srcId="{93F10530-4BE2-764E-A503-1B7DD1A04418}" destId="{BD66DE64-0911-F241-909F-D1BD67792C59}" srcOrd="2" destOrd="0" presId="urn:microsoft.com/office/officeart/2005/8/layout/cycle4"/>
    <dgm:cxn modelId="{34F2262B-7318-9144-8E5F-C2525046339B}" type="presParOf" srcId="{BD66DE64-0911-F241-909F-D1BD67792C59}" destId="{39163624-4617-E54B-BC6C-380AF15D4416}" srcOrd="0" destOrd="0" presId="urn:microsoft.com/office/officeart/2005/8/layout/cycle4"/>
    <dgm:cxn modelId="{E7F62B34-1623-9A44-903A-237A6535D67D}" type="presParOf" srcId="{BD66DE64-0911-F241-909F-D1BD67792C59}" destId="{236CC6FB-8350-004F-9EE5-9E8BF41DEE69}" srcOrd="1" destOrd="0" presId="urn:microsoft.com/office/officeart/2005/8/layout/cycle4"/>
    <dgm:cxn modelId="{6F940AA7-A82A-F645-ABE6-A1B5B5BCFC88}" type="presParOf" srcId="{93F10530-4BE2-764E-A503-1B7DD1A04418}" destId="{23F27990-36F5-0C4D-A8BC-CE414A1B9404}" srcOrd="3" destOrd="0" presId="urn:microsoft.com/office/officeart/2005/8/layout/cycle4"/>
    <dgm:cxn modelId="{AD080075-7467-7D41-B158-8299629F7EE3}" type="presParOf" srcId="{23F27990-36F5-0C4D-A8BC-CE414A1B9404}" destId="{FD08C631-CDE1-844A-B75C-302161507D33}" srcOrd="0" destOrd="0" presId="urn:microsoft.com/office/officeart/2005/8/layout/cycle4"/>
    <dgm:cxn modelId="{A6B03CD6-31B1-E44A-8FEE-83475AC5287D}" type="presParOf" srcId="{23F27990-36F5-0C4D-A8BC-CE414A1B9404}" destId="{6EF58A97-F62A-6343-B007-25924D8BAA2E}" srcOrd="1" destOrd="0" presId="urn:microsoft.com/office/officeart/2005/8/layout/cycle4"/>
    <dgm:cxn modelId="{26166DBD-DCAB-A347-8BE5-45AE866AC769}" type="presParOf" srcId="{93F10530-4BE2-764E-A503-1B7DD1A04418}" destId="{BD720F3C-14D8-6742-AAB4-6C4B52085508}" srcOrd="4" destOrd="0" presId="urn:microsoft.com/office/officeart/2005/8/layout/cycle4"/>
    <dgm:cxn modelId="{6948BA5E-7115-B344-B2AB-78AB99BCB498}" type="presParOf" srcId="{ED92BFB8-D5D2-3E46-9634-831642FA0B01}" destId="{8BC47CF0-D086-F149-A34C-9E4DD706F5CC}" srcOrd="1" destOrd="0" presId="urn:microsoft.com/office/officeart/2005/8/layout/cycle4"/>
    <dgm:cxn modelId="{F6FBC705-17F0-0844-9D5D-563933B5059C}" type="presParOf" srcId="{8BC47CF0-D086-F149-A34C-9E4DD706F5CC}" destId="{B6AF2A9F-E1AE-A34F-BEE5-2146579AA70A}" srcOrd="0" destOrd="0" presId="urn:microsoft.com/office/officeart/2005/8/layout/cycle4"/>
    <dgm:cxn modelId="{2B627DBC-E615-624F-AAD9-1FE85179CCA2}" type="presParOf" srcId="{8BC47CF0-D086-F149-A34C-9E4DD706F5CC}" destId="{2722FB92-4FC3-4346-9F8D-A1AA47871A7C}" srcOrd="1" destOrd="0" presId="urn:microsoft.com/office/officeart/2005/8/layout/cycle4"/>
    <dgm:cxn modelId="{96BD329D-7AE3-E943-BEE4-0A8930E9673E}" type="presParOf" srcId="{8BC47CF0-D086-F149-A34C-9E4DD706F5CC}" destId="{4555AA3D-FACC-FB47-AC0F-68784784D3A3}" srcOrd="2" destOrd="0" presId="urn:microsoft.com/office/officeart/2005/8/layout/cycle4"/>
    <dgm:cxn modelId="{10CEBCD1-CF17-A64C-90CD-DD442118FEEA}" type="presParOf" srcId="{8BC47CF0-D086-F149-A34C-9E4DD706F5CC}" destId="{FFB952BC-D1D2-D740-B95F-8465C0C099FA}" srcOrd="3" destOrd="0" presId="urn:microsoft.com/office/officeart/2005/8/layout/cycle4"/>
    <dgm:cxn modelId="{39F34323-2303-B64A-A954-09D08C24E07B}" type="presParOf" srcId="{8BC47CF0-D086-F149-A34C-9E4DD706F5CC}" destId="{9047D61A-E881-2343-935F-ADD55A01DAC7}" srcOrd="4" destOrd="0" presId="urn:microsoft.com/office/officeart/2005/8/layout/cycle4"/>
    <dgm:cxn modelId="{95582496-01D1-C24F-ACDA-E8516F27E1FF}" type="presParOf" srcId="{ED92BFB8-D5D2-3E46-9634-831642FA0B01}" destId="{FE25BEFE-3C2F-8847-B38C-A23A9832EAEE}" srcOrd="2" destOrd="0" presId="urn:microsoft.com/office/officeart/2005/8/layout/cycle4"/>
    <dgm:cxn modelId="{836B4224-D509-A94B-9AC3-8FE43EFC059C}" type="presParOf" srcId="{ED92BFB8-D5D2-3E46-9634-831642FA0B01}" destId="{16D3E631-DA77-D34B-B6DA-A0F4E9A6D56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94BE04-BB8D-6543-B0BC-BF2A5DABD09B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622AA-78F7-514B-80C4-1785EB4AB901}">
      <dgm:prSet phldrT="[Text]"/>
      <dgm:spPr>
        <a:solidFill>
          <a:srgbClr val="3366FF"/>
        </a:solidFill>
      </dgm:spPr>
      <dgm:t>
        <a:bodyPr/>
        <a:lstStyle/>
        <a:p>
          <a:endParaRPr lang="en-US" dirty="0"/>
        </a:p>
      </dgm:t>
    </dgm:pt>
    <dgm:pt modelId="{F00142D1-E2ED-B34A-93E2-F48430D5DA2D}" type="parTrans" cxnId="{1C286C22-ADF1-B44F-967E-D33942138F93}">
      <dgm:prSet/>
      <dgm:spPr/>
      <dgm:t>
        <a:bodyPr/>
        <a:lstStyle/>
        <a:p>
          <a:endParaRPr lang="en-US"/>
        </a:p>
      </dgm:t>
    </dgm:pt>
    <dgm:pt modelId="{DC88AD10-2C7B-BE47-BD66-61B17D622D5B}" type="sibTrans" cxnId="{1C286C22-ADF1-B44F-967E-D33942138F93}">
      <dgm:prSet/>
      <dgm:spPr/>
      <dgm:t>
        <a:bodyPr/>
        <a:lstStyle/>
        <a:p>
          <a:endParaRPr lang="en-US"/>
        </a:p>
      </dgm:t>
    </dgm:pt>
    <dgm:pt modelId="{EE0196F0-C6D3-0545-B1AE-C74CAD5A7FE8}" type="pres">
      <dgm:prSet presAssocID="{F594BE04-BB8D-6543-B0BC-BF2A5DABD0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8F28D-5005-DD47-80A1-08AD7A43E434}" type="pres">
      <dgm:prSet presAssocID="{F594BE04-BB8D-6543-B0BC-BF2A5DABD09B}" presName="children" presStyleCnt="0"/>
      <dgm:spPr/>
    </dgm:pt>
    <dgm:pt modelId="{9BBA3232-C527-1141-AF5A-0E25AF71DD2F}" type="pres">
      <dgm:prSet presAssocID="{F594BE04-BB8D-6543-B0BC-BF2A5DABD09B}" presName="childPlaceholder" presStyleCnt="0"/>
      <dgm:spPr/>
    </dgm:pt>
    <dgm:pt modelId="{0BE37573-D2C9-554A-AE8A-33E2F5D1F5CE}" type="pres">
      <dgm:prSet presAssocID="{F594BE04-BB8D-6543-B0BC-BF2A5DABD09B}" presName="circle" presStyleCnt="0"/>
      <dgm:spPr/>
    </dgm:pt>
    <dgm:pt modelId="{A0EA16B9-8937-154D-B488-7AD900510483}" type="pres">
      <dgm:prSet presAssocID="{F594BE04-BB8D-6543-B0BC-BF2A5DABD0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0453A-E145-4F48-8DCE-4D73E87ADF44}" type="pres">
      <dgm:prSet presAssocID="{F594BE04-BB8D-6543-B0BC-BF2A5DABD09B}" presName="quadrant2" presStyleLbl="node1" presStyleIdx="1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E3E28753-C846-C148-A750-10C2F336AFE4}" type="pres">
      <dgm:prSet presAssocID="{F594BE04-BB8D-6543-B0BC-BF2A5DABD09B}" presName="quadrant3" presStyleLbl="node1" presStyleIdx="2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1483EEA5-0766-C646-B95C-98A035725C95}" type="pres">
      <dgm:prSet presAssocID="{F594BE04-BB8D-6543-B0BC-BF2A5DABD09B}" presName="quadrant4" presStyleLbl="node1" presStyleIdx="3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E7ECEAF6-D058-BE4B-99D5-1D99B4BEC3D8}" type="pres">
      <dgm:prSet presAssocID="{F594BE04-BB8D-6543-B0BC-BF2A5DABD09B}" presName="quadrantPlaceholder" presStyleCnt="0"/>
      <dgm:spPr/>
    </dgm:pt>
    <dgm:pt modelId="{CD0D10A2-60C9-CF49-945B-86B089C6C155}" type="pres">
      <dgm:prSet presAssocID="{F594BE04-BB8D-6543-B0BC-BF2A5DABD09B}" presName="center1" presStyleLbl="fgShp" presStyleIdx="0" presStyleCnt="2"/>
      <dgm:spPr/>
    </dgm:pt>
    <dgm:pt modelId="{09A0CA59-9C44-3F45-BEC1-118BE669444B}" type="pres">
      <dgm:prSet presAssocID="{F594BE04-BB8D-6543-B0BC-BF2A5DABD09B}" presName="center2" presStyleLbl="fgShp" presStyleIdx="1" presStyleCnt="2"/>
      <dgm:spPr/>
    </dgm:pt>
  </dgm:ptLst>
  <dgm:cxnLst>
    <dgm:cxn modelId="{423E6801-D5FF-5F47-B1AE-AFDC3EF66123}" type="presOf" srcId="{F594BE04-BB8D-6543-B0BC-BF2A5DABD09B}" destId="{EE0196F0-C6D3-0545-B1AE-C74CAD5A7FE8}" srcOrd="0" destOrd="0" presId="urn:microsoft.com/office/officeart/2005/8/layout/cycle4"/>
    <dgm:cxn modelId="{1C286C22-ADF1-B44F-967E-D33942138F93}" srcId="{F594BE04-BB8D-6543-B0BC-BF2A5DABD09B}" destId="{0E4622AA-78F7-514B-80C4-1785EB4AB901}" srcOrd="0" destOrd="0" parTransId="{F00142D1-E2ED-B34A-93E2-F48430D5DA2D}" sibTransId="{DC88AD10-2C7B-BE47-BD66-61B17D622D5B}"/>
    <dgm:cxn modelId="{C23E04E9-EBB2-0B45-A825-93BE09AF751D}" type="presOf" srcId="{0E4622AA-78F7-514B-80C4-1785EB4AB901}" destId="{A0EA16B9-8937-154D-B488-7AD900510483}" srcOrd="0" destOrd="0" presId="urn:microsoft.com/office/officeart/2005/8/layout/cycle4"/>
    <dgm:cxn modelId="{24F4D4C1-2B05-4F42-9949-A48CA51FD957}" type="presParOf" srcId="{EE0196F0-C6D3-0545-B1AE-C74CAD5A7FE8}" destId="{0668F28D-5005-DD47-80A1-08AD7A43E434}" srcOrd="0" destOrd="0" presId="urn:microsoft.com/office/officeart/2005/8/layout/cycle4"/>
    <dgm:cxn modelId="{86D603E1-062F-AF47-B70C-9FED9637EB18}" type="presParOf" srcId="{0668F28D-5005-DD47-80A1-08AD7A43E434}" destId="{9BBA3232-C527-1141-AF5A-0E25AF71DD2F}" srcOrd="0" destOrd="0" presId="urn:microsoft.com/office/officeart/2005/8/layout/cycle4"/>
    <dgm:cxn modelId="{139816F7-2D5D-5740-8523-1535841CBF26}" type="presParOf" srcId="{EE0196F0-C6D3-0545-B1AE-C74CAD5A7FE8}" destId="{0BE37573-D2C9-554A-AE8A-33E2F5D1F5CE}" srcOrd="1" destOrd="0" presId="urn:microsoft.com/office/officeart/2005/8/layout/cycle4"/>
    <dgm:cxn modelId="{E2A3ACCC-84E0-E74B-A23D-12018A3373BB}" type="presParOf" srcId="{0BE37573-D2C9-554A-AE8A-33E2F5D1F5CE}" destId="{A0EA16B9-8937-154D-B488-7AD900510483}" srcOrd="0" destOrd="0" presId="urn:microsoft.com/office/officeart/2005/8/layout/cycle4"/>
    <dgm:cxn modelId="{4CEF2199-710A-0D48-9857-C3B639BA7A8B}" type="presParOf" srcId="{0BE37573-D2C9-554A-AE8A-33E2F5D1F5CE}" destId="{C7E0453A-E145-4F48-8DCE-4D73E87ADF44}" srcOrd="1" destOrd="0" presId="urn:microsoft.com/office/officeart/2005/8/layout/cycle4"/>
    <dgm:cxn modelId="{2EA0B524-9D56-2B4C-92D0-72B34910C5A4}" type="presParOf" srcId="{0BE37573-D2C9-554A-AE8A-33E2F5D1F5CE}" destId="{E3E28753-C846-C148-A750-10C2F336AFE4}" srcOrd="2" destOrd="0" presId="urn:microsoft.com/office/officeart/2005/8/layout/cycle4"/>
    <dgm:cxn modelId="{829A1902-AD51-3B4E-9FFB-77F607AA4216}" type="presParOf" srcId="{0BE37573-D2C9-554A-AE8A-33E2F5D1F5CE}" destId="{1483EEA5-0766-C646-B95C-98A035725C95}" srcOrd="3" destOrd="0" presId="urn:microsoft.com/office/officeart/2005/8/layout/cycle4"/>
    <dgm:cxn modelId="{AFB082B3-2E43-EE4B-93DE-1957CBE44C59}" type="presParOf" srcId="{0BE37573-D2C9-554A-AE8A-33E2F5D1F5CE}" destId="{E7ECEAF6-D058-BE4B-99D5-1D99B4BEC3D8}" srcOrd="4" destOrd="0" presId="urn:microsoft.com/office/officeart/2005/8/layout/cycle4"/>
    <dgm:cxn modelId="{A996B00C-DAE3-8843-908B-C6B6A765D159}" type="presParOf" srcId="{EE0196F0-C6D3-0545-B1AE-C74CAD5A7FE8}" destId="{CD0D10A2-60C9-CF49-945B-86B089C6C155}" srcOrd="2" destOrd="0" presId="urn:microsoft.com/office/officeart/2005/8/layout/cycle4"/>
    <dgm:cxn modelId="{03309405-C411-AB4F-ACA3-1E38E3E596E2}" type="presParOf" srcId="{EE0196F0-C6D3-0545-B1AE-C74CAD5A7FE8}" destId="{09A0CA59-9C44-3F45-BEC1-118BE669444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1D92FEF3-9A28-1748-9865-804EEEB1BE28}" type="presOf" srcId="{80998C8E-A604-D14B-9F42-DE028CB29E18}" destId="{0AAA300C-2084-3C46-8638-2F6C5B1CAACA}" srcOrd="0" destOrd="0" presId="urn:microsoft.com/office/officeart/2005/8/layout/radial4"/>
    <dgm:cxn modelId="{EAE34DDF-36BA-954E-AD0D-147FE26079E1}" type="presOf" srcId="{35121E38-E456-3742-A182-3C9942888197}" destId="{CA606CFB-D7CC-A642-9A66-69F7184C3949}" srcOrd="0" destOrd="0" presId="urn:microsoft.com/office/officeart/2005/8/layout/radial4"/>
    <dgm:cxn modelId="{8AD71F0F-A4B0-7F43-BE4D-74A9A03985E7}" type="presOf" srcId="{3521DE21-2EEC-9A4E-AD01-4D19D1915465}" destId="{715358C4-0E31-0649-9FAC-AFE41B2E5AA6}" srcOrd="0" destOrd="0" presId="urn:microsoft.com/office/officeart/2005/8/layout/radial4"/>
    <dgm:cxn modelId="{CE1499D1-E40C-064C-99A7-98425611DCFF}" type="presOf" srcId="{B9F9D6A9-8B1F-B341-9DC6-9DDB445DBED7}" destId="{713AEDF2-61E6-6948-A3EE-F5B73D45E02A}" srcOrd="0" destOrd="0" presId="urn:microsoft.com/office/officeart/2005/8/layout/radial4"/>
    <dgm:cxn modelId="{9F4475AE-D6B6-6E4D-BDFB-F17803872158}" type="presOf" srcId="{0ADD4F78-5B86-A74B-8F42-FF6D3DC17109}" destId="{7E46BF4B-4830-AD42-80A7-1B8A8DB26456}" srcOrd="0" destOrd="0" presId="urn:microsoft.com/office/officeart/2005/8/layout/radial4"/>
    <dgm:cxn modelId="{3E9AF37C-DA75-A44A-AAC8-2171EEE3E17F}" type="presOf" srcId="{B33AFE94-EA0E-F34E-A649-46FBCD72DF70}" destId="{A4618B2B-F44E-6A4F-8FAB-D7A403429595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D220BE6C-30B1-1E47-B9AC-97FFEA29672A}" type="presOf" srcId="{4DCD9B6F-4FBF-C44C-83C1-54EBACC7932B}" destId="{4E03D19C-4149-A64D-9824-55D6D90A7D56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E19FC481-7273-A942-AE97-29698E4C74B4}" type="presOf" srcId="{4BA34133-F71B-D44A-93F8-5BFD51527D0A}" destId="{0B13F390-343A-0D4B-A51A-62345C8D590A}" srcOrd="0" destOrd="0" presId="urn:microsoft.com/office/officeart/2005/8/layout/radial4"/>
    <dgm:cxn modelId="{40781068-9D49-044D-B76D-29D10D9BAA0B}" type="presOf" srcId="{FA240705-D985-1D4E-932D-76F7C3AE0C49}" destId="{05FE1910-E0FA-B649-B614-99EF8546A4E3}" srcOrd="0" destOrd="0" presId="urn:microsoft.com/office/officeart/2005/8/layout/radial4"/>
    <dgm:cxn modelId="{0860966A-62FD-914C-AD55-8AE0E23FD97F}" type="presOf" srcId="{4B39EA8A-4783-1142-B33F-12555860C30B}" destId="{83D454BC-A556-E045-A7F0-F635E95868F5}" srcOrd="0" destOrd="0" presId="urn:microsoft.com/office/officeart/2005/8/layout/radial4"/>
    <dgm:cxn modelId="{7F45BE6C-0D63-B147-9AC7-9F56562A154B}" type="presParOf" srcId="{A4618B2B-F44E-6A4F-8FAB-D7A403429595}" destId="{4E03D19C-4149-A64D-9824-55D6D90A7D56}" srcOrd="0" destOrd="0" presId="urn:microsoft.com/office/officeart/2005/8/layout/radial4"/>
    <dgm:cxn modelId="{72C8F178-D006-8242-ADB6-33332ADBAD7E}" type="presParOf" srcId="{A4618B2B-F44E-6A4F-8FAB-D7A403429595}" destId="{715358C4-0E31-0649-9FAC-AFE41B2E5AA6}" srcOrd="1" destOrd="0" presId="urn:microsoft.com/office/officeart/2005/8/layout/radial4"/>
    <dgm:cxn modelId="{41B910A6-E151-5F44-AA14-E1FD294295F7}" type="presParOf" srcId="{A4618B2B-F44E-6A4F-8FAB-D7A403429595}" destId="{0B13F390-343A-0D4B-A51A-62345C8D590A}" srcOrd="2" destOrd="0" presId="urn:microsoft.com/office/officeart/2005/8/layout/radial4"/>
    <dgm:cxn modelId="{FC1F7597-3B1F-4C4C-BB5D-C120DBD54E62}" type="presParOf" srcId="{A4618B2B-F44E-6A4F-8FAB-D7A403429595}" destId="{CA606CFB-D7CC-A642-9A66-69F7184C3949}" srcOrd="3" destOrd="0" presId="urn:microsoft.com/office/officeart/2005/8/layout/radial4"/>
    <dgm:cxn modelId="{6D3717A5-680B-4E4B-94A1-936D9007E5F1}" type="presParOf" srcId="{A4618B2B-F44E-6A4F-8FAB-D7A403429595}" destId="{713AEDF2-61E6-6948-A3EE-F5B73D45E02A}" srcOrd="4" destOrd="0" presId="urn:microsoft.com/office/officeart/2005/8/layout/radial4"/>
    <dgm:cxn modelId="{F6F75BF6-6F73-E341-B3D9-F30C2FCEE951}" type="presParOf" srcId="{A4618B2B-F44E-6A4F-8FAB-D7A403429595}" destId="{05FE1910-E0FA-B649-B614-99EF8546A4E3}" srcOrd="5" destOrd="0" presId="urn:microsoft.com/office/officeart/2005/8/layout/radial4"/>
    <dgm:cxn modelId="{63DE9672-E211-B348-8035-6736DA55DA6E}" type="presParOf" srcId="{A4618B2B-F44E-6A4F-8FAB-D7A403429595}" destId="{0AAA300C-2084-3C46-8638-2F6C5B1CAACA}" srcOrd="6" destOrd="0" presId="urn:microsoft.com/office/officeart/2005/8/layout/radial4"/>
    <dgm:cxn modelId="{E46CCCC5-79A8-0B4B-8DB4-1A0343D897C2}" type="presParOf" srcId="{A4618B2B-F44E-6A4F-8FAB-D7A403429595}" destId="{83D454BC-A556-E045-A7F0-F635E95868F5}" srcOrd="7" destOrd="0" presId="urn:microsoft.com/office/officeart/2005/8/layout/radial4"/>
    <dgm:cxn modelId="{FCB49D8E-C44A-0241-9804-52E92310EF2C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B25A55D0-190B-C240-929B-61D3F48C8A57}" type="presOf" srcId="{80998C8E-A604-D14B-9F42-DE028CB29E18}" destId="{0AAA300C-2084-3C46-8638-2F6C5B1CAACA}" srcOrd="0" destOrd="0" presId="urn:microsoft.com/office/officeart/2005/8/layout/radial4"/>
    <dgm:cxn modelId="{7FB2F046-DFD0-9747-8970-70A79F3AA9B3}" type="presOf" srcId="{B9F9D6A9-8B1F-B341-9DC6-9DDB445DBED7}" destId="{713AEDF2-61E6-6948-A3EE-F5B73D45E02A}" srcOrd="0" destOrd="0" presId="urn:microsoft.com/office/officeart/2005/8/layout/radial4"/>
    <dgm:cxn modelId="{E0369D68-0544-1E45-8D75-939E80A77D2F}" type="presOf" srcId="{0ADD4F78-5B86-A74B-8F42-FF6D3DC17109}" destId="{7E46BF4B-4830-AD42-80A7-1B8A8DB26456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B51479D6-11FF-7545-9930-6BDA127F3686}" type="presOf" srcId="{B33AFE94-EA0E-F34E-A649-46FBCD72DF70}" destId="{A4618B2B-F44E-6A4F-8FAB-D7A403429595}" srcOrd="0" destOrd="0" presId="urn:microsoft.com/office/officeart/2005/8/layout/radial4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761E9D83-C55A-8F44-922A-E1485A26874F}" type="presOf" srcId="{35121E38-E456-3742-A182-3C9942888197}" destId="{CA606CFB-D7CC-A642-9A66-69F7184C3949}" srcOrd="0" destOrd="0" presId="urn:microsoft.com/office/officeart/2005/8/layout/radial4"/>
    <dgm:cxn modelId="{93CE9244-8B78-7944-8B92-0B9EDC5D1EF1}" type="presOf" srcId="{3521DE21-2EEC-9A4E-AD01-4D19D1915465}" destId="{715358C4-0E31-0649-9FAC-AFE41B2E5AA6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9F3206D6-D471-DD43-B2A8-6AC625FF6409}" type="presOf" srcId="{4B39EA8A-4783-1142-B33F-12555860C30B}" destId="{83D454BC-A556-E045-A7F0-F635E95868F5}" srcOrd="0" destOrd="0" presId="urn:microsoft.com/office/officeart/2005/8/layout/radial4"/>
    <dgm:cxn modelId="{DDBA98CC-1D09-6442-BA53-E6D07379F5D4}" type="presOf" srcId="{FA240705-D985-1D4E-932D-76F7C3AE0C49}" destId="{05FE1910-E0FA-B649-B614-99EF8546A4E3}" srcOrd="0" destOrd="0" presId="urn:microsoft.com/office/officeart/2005/8/layout/radial4"/>
    <dgm:cxn modelId="{00710822-C5D2-7448-AE6F-CA151A6700DB}" type="presOf" srcId="{4DCD9B6F-4FBF-C44C-83C1-54EBACC7932B}" destId="{4E03D19C-4149-A64D-9824-55D6D90A7D56}" srcOrd="0" destOrd="0" presId="urn:microsoft.com/office/officeart/2005/8/layout/radial4"/>
    <dgm:cxn modelId="{32B98A14-00C4-5C4D-96CC-E8AD63D2AA25}" type="presOf" srcId="{4BA34133-F71B-D44A-93F8-5BFD51527D0A}" destId="{0B13F390-343A-0D4B-A51A-62345C8D590A}" srcOrd="0" destOrd="0" presId="urn:microsoft.com/office/officeart/2005/8/layout/radial4"/>
    <dgm:cxn modelId="{576BF4C3-DA09-D044-9F8E-B4775089A828}" type="presParOf" srcId="{A4618B2B-F44E-6A4F-8FAB-D7A403429595}" destId="{4E03D19C-4149-A64D-9824-55D6D90A7D56}" srcOrd="0" destOrd="0" presId="urn:microsoft.com/office/officeart/2005/8/layout/radial4"/>
    <dgm:cxn modelId="{EEF4010E-19D8-1548-989F-554635D1D8E7}" type="presParOf" srcId="{A4618B2B-F44E-6A4F-8FAB-D7A403429595}" destId="{715358C4-0E31-0649-9FAC-AFE41B2E5AA6}" srcOrd="1" destOrd="0" presId="urn:microsoft.com/office/officeart/2005/8/layout/radial4"/>
    <dgm:cxn modelId="{AEC17534-2900-9B4B-ACAC-49596FCA3996}" type="presParOf" srcId="{A4618B2B-F44E-6A4F-8FAB-D7A403429595}" destId="{0B13F390-343A-0D4B-A51A-62345C8D590A}" srcOrd="2" destOrd="0" presId="urn:microsoft.com/office/officeart/2005/8/layout/radial4"/>
    <dgm:cxn modelId="{0E6F05CC-65F5-3C4D-9555-3A6EA4F23CFF}" type="presParOf" srcId="{A4618B2B-F44E-6A4F-8FAB-D7A403429595}" destId="{CA606CFB-D7CC-A642-9A66-69F7184C3949}" srcOrd="3" destOrd="0" presId="urn:microsoft.com/office/officeart/2005/8/layout/radial4"/>
    <dgm:cxn modelId="{4B5BD91A-6349-E84E-BC01-BADAA2DFDCAF}" type="presParOf" srcId="{A4618B2B-F44E-6A4F-8FAB-D7A403429595}" destId="{713AEDF2-61E6-6948-A3EE-F5B73D45E02A}" srcOrd="4" destOrd="0" presId="urn:microsoft.com/office/officeart/2005/8/layout/radial4"/>
    <dgm:cxn modelId="{5D8205F4-462E-EC4D-8D05-97F9C4E13311}" type="presParOf" srcId="{A4618B2B-F44E-6A4F-8FAB-D7A403429595}" destId="{05FE1910-E0FA-B649-B614-99EF8546A4E3}" srcOrd="5" destOrd="0" presId="urn:microsoft.com/office/officeart/2005/8/layout/radial4"/>
    <dgm:cxn modelId="{C8C50B8C-52AC-7E46-8251-D4427A2EEC53}" type="presParOf" srcId="{A4618B2B-F44E-6A4F-8FAB-D7A403429595}" destId="{0AAA300C-2084-3C46-8638-2F6C5B1CAACA}" srcOrd="6" destOrd="0" presId="urn:microsoft.com/office/officeart/2005/8/layout/radial4"/>
    <dgm:cxn modelId="{B6250117-9631-304A-9901-3489F446917A}" type="presParOf" srcId="{A4618B2B-F44E-6A4F-8FAB-D7A403429595}" destId="{83D454BC-A556-E045-A7F0-F635E95868F5}" srcOrd="7" destOrd="0" presId="urn:microsoft.com/office/officeart/2005/8/layout/radial4"/>
    <dgm:cxn modelId="{1A875EDB-1223-DF48-AE08-49A35596B179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8D0F8E-052E-1845-9448-8BDA9E46225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A2780-E81C-B642-A22A-536DF0A38325}">
      <dgm:prSet phldrT="[Text]"/>
      <dgm:spPr>
        <a:solidFill>
          <a:srgbClr val="FFFFF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Best Practices</a:t>
          </a:r>
        </a:p>
      </dgm:t>
    </dgm:pt>
    <dgm:pt modelId="{D27ABF85-46DF-1044-9A3D-CA3234607C44}" type="parTrans" cxnId="{4D8C5BA6-592E-C349-9EE4-E88C3E1F1506}">
      <dgm:prSet/>
      <dgm:spPr/>
      <dgm:t>
        <a:bodyPr/>
        <a:lstStyle/>
        <a:p>
          <a:endParaRPr lang="en-US"/>
        </a:p>
      </dgm:t>
    </dgm:pt>
    <dgm:pt modelId="{D76963BE-4B94-BA40-91C8-8073C42C3E58}" type="sibTrans" cxnId="{4D8C5BA6-592E-C349-9EE4-E88C3E1F1506}">
      <dgm:prSet/>
      <dgm:spPr/>
      <dgm:t>
        <a:bodyPr/>
        <a:lstStyle/>
        <a:p>
          <a:endParaRPr lang="en-US"/>
        </a:p>
      </dgm:t>
    </dgm:pt>
    <dgm:pt modelId="{FB87C21E-5D9C-D642-A2F3-07B4A3EA94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ELPS 1</a:t>
          </a:r>
        </a:p>
        <a:p>
          <a:r>
            <a:rPr lang="en-US" sz="1400" dirty="0"/>
            <a:t>Content/Language Proficiency Objectives</a:t>
          </a:r>
        </a:p>
      </dgm:t>
    </dgm:pt>
    <dgm:pt modelId="{158C6A49-1FC4-AD4E-852A-CDEC16040A3A}" type="parTrans" cxnId="{F45C4D3F-B519-CF46-A81E-7C081625A2E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91E5178-1014-C943-89C3-057978296FE6}" type="sibTrans" cxnId="{F45C4D3F-B519-CF46-A81E-7C081625A2E4}">
      <dgm:prSet/>
      <dgm:spPr/>
      <dgm:t>
        <a:bodyPr/>
        <a:lstStyle/>
        <a:p>
          <a:endParaRPr lang="en-US"/>
        </a:p>
      </dgm:t>
    </dgm:pt>
    <dgm:pt modelId="{64DB3352-15F3-E140-BFC8-EA2A8532D1A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/>
            <a:t>ELPS 2</a:t>
          </a:r>
        </a:p>
        <a:p>
          <a:r>
            <a:rPr lang="en-US" sz="1300" dirty="0"/>
            <a:t>Learner interaction, social context, questioning</a:t>
          </a:r>
        </a:p>
      </dgm:t>
    </dgm:pt>
    <dgm:pt modelId="{0BE3A9A3-92A9-E44F-A9C7-0F0A0AE197EB}" type="parTrans" cxnId="{BFE206FD-3A04-E74F-B9DD-28414045EE0F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8891A65B-8AA3-344D-8968-53A83A53149E}" type="sibTrans" cxnId="{BFE206FD-3A04-E74F-B9DD-28414045EE0F}">
      <dgm:prSet/>
      <dgm:spPr/>
      <dgm:t>
        <a:bodyPr/>
        <a:lstStyle/>
        <a:p>
          <a:endParaRPr lang="en-US"/>
        </a:p>
      </dgm:t>
    </dgm:pt>
    <dgm:pt modelId="{3F67D433-63F8-B74A-B4A7-3B4EE08EA24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ELPS 3</a:t>
          </a:r>
          <a:r>
            <a:rPr lang="en-US" sz="1500" dirty="0">
              <a:solidFill>
                <a:schemeClr val="bg1"/>
              </a:solidFill>
            </a:rPr>
            <a:t> </a:t>
          </a:r>
        </a:p>
        <a:p>
          <a:r>
            <a:rPr lang="en-US" sz="1500" b="1" dirty="0">
              <a:solidFill>
                <a:schemeClr val="bg1"/>
              </a:solidFill>
            </a:rPr>
            <a:t>Non-linguistic representation </a:t>
          </a:r>
          <a:endParaRPr lang="en-US" sz="1500" dirty="0">
            <a:solidFill>
              <a:schemeClr val="bg1"/>
            </a:solidFill>
          </a:endParaRPr>
        </a:p>
      </dgm:t>
    </dgm:pt>
    <dgm:pt modelId="{70ADC42A-F9D7-F64F-9423-37E3DF77492B}" type="parTrans" cxnId="{CD9E8688-34AD-D546-8FCB-0A190310AF7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9105DD3B-3D1E-B74F-8E7A-677B7ECB2AFF}" type="sibTrans" cxnId="{CD9E8688-34AD-D546-8FCB-0A190310AF7C}">
      <dgm:prSet/>
      <dgm:spPr/>
      <dgm:t>
        <a:bodyPr/>
        <a:lstStyle/>
        <a:p>
          <a:endParaRPr lang="en-US"/>
        </a:p>
      </dgm:t>
    </dgm:pt>
    <dgm:pt modelId="{BCA82590-5CFE-B24B-B9F2-6EE3CD75D25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dirty="0"/>
            <a:t>ELPS 4 Collaboration</a:t>
          </a:r>
        </a:p>
      </dgm:t>
    </dgm:pt>
    <dgm:pt modelId="{B04C17CE-534C-E247-937E-2D398F4253B7}" type="parTrans" cxnId="{BC569002-CCAC-5A45-A84B-5BDA30A4B02D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5D60DB78-3952-5449-A36B-6AFCC4DCE593}" type="sibTrans" cxnId="{BC569002-CCAC-5A45-A84B-5BDA30A4B02D}">
      <dgm:prSet/>
      <dgm:spPr/>
      <dgm:t>
        <a:bodyPr/>
        <a:lstStyle/>
        <a:p>
          <a:endParaRPr lang="en-US"/>
        </a:p>
      </dgm:t>
    </dgm:pt>
    <dgm:pt modelId="{4E800133-D6A3-5246-8BC5-E5B9FA13BF25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1600" dirty="0"/>
            <a:t>ELPS 5</a:t>
          </a:r>
          <a:r>
            <a:rPr lang="en-US" sz="1300" dirty="0"/>
            <a:t> Speaking, listening, reading, and writing skills </a:t>
          </a:r>
        </a:p>
      </dgm:t>
    </dgm:pt>
    <dgm:pt modelId="{E1BE1154-F82F-C94A-93A4-0368315291E5}" type="parTrans" cxnId="{73EEF52E-10DB-1547-B34E-ECC0EBC24169}">
      <dgm:prSet/>
      <dgm:spPr>
        <a:solidFill>
          <a:srgbClr val="3366FF"/>
        </a:solidFill>
      </dgm:spPr>
      <dgm:t>
        <a:bodyPr/>
        <a:lstStyle/>
        <a:p>
          <a:endParaRPr lang="en-US"/>
        </a:p>
      </dgm:t>
    </dgm:pt>
    <dgm:pt modelId="{82C62B24-094F-5948-90A0-17FAE5723EC0}" type="sibTrans" cxnId="{73EEF52E-10DB-1547-B34E-ECC0EBC24169}">
      <dgm:prSet/>
      <dgm:spPr/>
      <dgm:t>
        <a:bodyPr/>
        <a:lstStyle/>
        <a:p>
          <a:endParaRPr lang="en-US"/>
        </a:p>
      </dgm:t>
    </dgm:pt>
    <dgm:pt modelId="{7AA17DDB-A221-5A41-A14A-BC4EC70427D4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1600" dirty="0"/>
            <a:t>ELPS 6 Differentiated Learning</a:t>
          </a:r>
        </a:p>
      </dgm:t>
    </dgm:pt>
    <dgm:pt modelId="{CB94010E-15CB-C348-B541-18FE7FCE6CBB}" type="parTrans" cxnId="{74C5CA2D-C90A-A347-95FA-93D4706DBAA5}">
      <dgm:prSet/>
      <dgm:spPr>
        <a:solidFill>
          <a:srgbClr val="660066"/>
        </a:solidFill>
      </dgm:spPr>
      <dgm:t>
        <a:bodyPr/>
        <a:lstStyle/>
        <a:p>
          <a:endParaRPr lang="en-US"/>
        </a:p>
      </dgm:t>
    </dgm:pt>
    <dgm:pt modelId="{B322405D-CED4-8C44-ACDE-FAF55E296A0A}" type="sibTrans" cxnId="{74C5CA2D-C90A-A347-95FA-93D4706DBAA5}">
      <dgm:prSet/>
      <dgm:spPr/>
      <dgm:t>
        <a:bodyPr/>
        <a:lstStyle/>
        <a:p>
          <a:endParaRPr lang="en-US"/>
        </a:p>
      </dgm:t>
    </dgm:pt>
    <dgm:pt modelId="{BB808B15-D217-6A4A-BFD5-A4B16440259C}" type="pres">
      <dgm:prSet presAssocID="{D48D0F8E-052E-1845-9448-8BDA9E4622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76A8B-F51A-D148-ADE4-95464059B94A}" type="pres">
      <dgm:prSet presAssocID="{BEEA2780-E81C-B642-A22A-536DF0A38325}" presName="centerShape" presStyleLbl="node0" presStyleIdx="0" presStyleCnt="1" custScaleX="94640" custScaleY="89716" custLinFactNeighborX="-880" custLinFactNeighborY="12971"/>
      <dgm:spPr/>
      <dgm:t>
        <a:bodyPr/>
        <a:lstStyle/>
        <a:p>
          <a:endParaRPr lang="en-US"/>
        </a:p>
      </dgm:t>
    </dgm:pt>
    <dgm:pt modelId="{E8D038DB-68A6-8646-8788-63E579371750}" type="pres">
      <dgm:prSet presAssocID="{158C6A49-1FC4-AD4E-852A-CDEC16040A3A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E683614F-0314-644A-8324-1F17BDE6E5F7}" type="pres">
      <dgm:prSet presAssocID="{FB87C21E-5D9C-D642-A2F3-07B4A3EA94C8}" presName="node" presStyleLbl="node1" presStyleIdx="0" presStyleCnt="6" custScaleX="11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57398-377F-A045-AB6F-24FB16A9BCC7}" type="pres">
      <dgm:prSet presAssocID="{0BE3A9A3-92A9-E44F-A9C7-0F0A0AE197EB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E38401C9-2230-FD48-8A43-928224A0680B}" type="pres">
      <dgm:prSet presAssocID="{64DB3352-15F3-E140-BFC8-EA2A8532D1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C065F-FDB5-8648-9BE0-B8A9188A5896}" type="pres">
      <dgm:prSet presAssocID="{70ADC42A-F9D7-F64F-9423-37E3DF77492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22A80302-C3D2-2745-89E5-2CD26579693B}" type="pres">
      <dgm:prSet presAssocID="{3F67D433-63F8-B74A-B4A7-3B4EE08EA2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78F57-60E0-6243-9168-2A88E06C4D73}" type="pres">
      <dgm:prSet presAssocID="{B04C17CE-534C-E247-937E-2D398F4253B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C583B021-864C-EC45-B7C3-AABDF2B938B4}" type="pres">
      <dgm:prSet presAssocID="{BCA82590-5CFE-B24B-B9F2-6EE3CD75D25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CB2F-EC68-1740-B8C5-7DE0F123513F}" type="pres">
      <dgm:prSet presAssocID="{E1BE1154-F82F-C94A-93A4-0368315291E5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F76A2142-8912-BA47-99AD-0B524AD666F8}" type="pres">
      <dgm:prSet presAssocID="{4E800133-D6A3-5246-8BC5-E5B9FA13BF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44E27-BAAC-2E48-B539-B30C7F3229CB}" type="pres">
      <dgm:prSet presAssocID="{CB94010E-15CB-C348-B541-18FE7FCE6CBB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C5CE155F-303D-2449-A751-5B7EB18A1BFA}" type="pres">
      <dgm:prSet presAssocID="{7AA17DDB-A221-5A41-A14A-BC4EC70427D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141DA8-A99E-0848-B3DC-E39FE586EB5F}" type="presOf" srcId="{E1BE1154-F82F-C94A-93A4-0368315291E5}" destId="{92FBCB2F-EC68-1740-B8C5-7DE0F123513F}" srcOrd="0" destOrd="0" presId="urn:microsoft.com/office/officeart/2005/8/layout/radial4"/>
    <dgm:cxn modelId="{4F9075F9-1867-234F-A5E9-2A2250668F48}" type="presOf" srcId="{64DB3352-15F3-E140-BFC8-EA2A8532D1AB}" destId="{E38401C9-2230-FD48-8A43-928224A0680B}" srcOrd="0" destOrd="0" presId="urn:microsoft.com/office/officeart/2005/8/layout/radial4"/>
    <dgm:cxn modelId="{F45C4D3F-B519-CF46-A81E-7C081625A2E4}" srcId="{BEEA2780-E81C-B642-A22A-536DF0A38325}" destId="{FB87C21E-5D9C-D642-A2F3-07B4A3EA94C8}" srcOrd="0" destOrd="0" parTransId="{158C6A49-1FC4-AD4E-852A-CDEC16040A3A}" sibTransId="{291E5178-1014-C943-89C3-057978296FE6}"/>
    <dgm:cxn modelId="{BFE206FD-3A04-E74F-B9DD-28414045EE0F}" srcId="{BEEA2780-E81C-B642-A22A-536DF0A38325}" destId="{64DB3352-15F3-E140-BFC8-EA2A8532D1AB}" srcOrd="1" destOrd="0" parTransId="{0BE3A9A3-92A9-E44F-A9C7-0F0A0AE197EB}" sibTransId="{8891A65B-8AA3-344D-8968-53A83A53149E}"/>
    <dgm:cxn modelId="{5CF3240D-8F2D-6F43-8ACB-313DD5B25391}" type="presOf" srcId="{7AA17DDB-A221-5A41-A14A-BC4EC70427D4}" destId="{C5CE155F-303D-2449-A751-5B7EB18A1BFA}" srcOrd="0" destOrd="0" presId="urn:microsoft.com/office/officeart/2005/8/layout/radial4"/>
    <dgm:cxn modelId="{10042F52-217E-854E-B8C7-F6326926976B}" type="presOf" srcId="{FB87C21E-5D9C-D642-A2F3-07B4A3EA94C8}" destId="{E683614F-0314-644A-8324-1F17BDE6E5F7}" srcOrd="0" destOrd="0" presId="urn:microsoft.com/office/officeart/2005/8/layout/radial4"/>
    <dgm:cxn modelId="{91652E55-025B-5F4A-97CA-5DA2F919E9C4}" type="presOf" srcId="{B04C17CE-534C-E247-937E-2D398F4253B7}" destId="{CB778F57-60E0-6243-9168-2A88E06C4D73}" srcOrd="0" destOrd="0" presId="urn:microsoft.com/office/officeart/2005/8/layout/radial4"/>
    <dgm:cxn modelId="{41EF8A18-E0F8-C94E-B217-FDE190362893}" type="presOf" srcId="{D48D0F8E-052E-1845-9448-8BDA9E462250}" destId="{BB808B15-D217-6A4A-BFD5-A4B16440259C}" srcOrd="0" destOrd="0" presId="urn:microsoft.com/office/officeart/2005/8/layout/radial4"/>
    <dgm:cxn modelId="{FF974905-0BC1-BB4E-BBC2-F7E238CC5568}" type="presOf" srcId="{CB94010E-15CB-C348-B541-18FE7FCE6CBB}" destId="{BEF44E27-BAAC-2E48-B539-B30C7F3229CB}" srcOrd="0" destOrd="0" presId="urn:microsoft.com/office/officeart/2005/8/layout/radial4"/>
    <dgm:cxn modelId="{4D8C5BA6-592E-C349-9EE4-E88C3E1F1506}" srcId="{D48D0F8E-052E-1845-9448-8BDA9E462250}" destId="{BEEA2780-E81C-B642-A22A-536DF0A38325}" srcOrd="0" destOrd="0" parTransId="{D27ABF85-46DF-1044-9A3D-CA3234607C44}" sibTransId="{D76963BE-4B94-BA40-91C8-8073C42C3E58}"/>
    <dgm:cxn modelId="{BC569002-CCAC-5A45-A84B-5BDA30A4B02D}" srcId="{BEEA2780-E81C-B642-A22A-536DF0A38325}" destId="{BCA82590-5CFE-B24B-B9F2-6EE3CD75D257}" srcOrd="3" destOrd="0" parTransId="{B04C17CE-534C-E247-937E-2D398F4253B7}" sibTransId="{5D60DB78-3952-5449-A36B-6AFCC4DCE593}"/>
    <dgm:cxn modelId="{74C5CA2D-C90A-A347-95FA-93D4706DBAA5}" srcId="{BEEA2780-E81C-B642-A22A-536DF0A38325}" destId="{7AA17DDB-A221-5A41-A14A-BC4EC70427D4}" srcOrd="5" destOrd="0" parTransId="{CB94010E-15CB-C348-B541-18FE7FCE6CBB}" sibTransId="{B322405D-CED4-8C44-ACDE-FAF55E296A0A}"/>
    <dgm:cxn modelId="{73EEF52E-10DB-1547-B34E-ECC0EBC24169}" srcId="{BEEA2780-E81C-B642-A22A-536DF0A38325}" destId="{4E800133-D6A3-5246-8BC5-E5B9FA13BF25}" srcOrd="4" destOrd="0" parTransId="{E1BE1154-F82F-C94A-93A4-0368315291E5}" sibTransId="{82C62B24-094F-5948-90A0-17FAE5723EC0}"/>
    <dgm:cxn modelId="{CD9E8688-34AD-D546-8FCB-0A190310AF7C}" srcId="{BEEA2780-E81C-B642-A22A-536DF0A38325}" destId="{3F67D433-63F8-B74A-B4A7-3B4EE08EA24C}" srcOrd="2" destOrd="0" parTransId="{70ADC42A-F9D7-F64F-9423-37E3DF77492B}" sibTransId="{9105DD3B-3D1E-B74F-8E7A-677B7ECB2AFF}"/>
    <dgm:cxn modelId="{5B09E232-54E3-2041-BFA6-009796B451B4}" type="presOf" srcId="{158C6A49-1FC4-AD4E-852A-CDEC16040A3A}" destId="{E8D038DB-68A6-8646-8788-63E579371750}" srcOrd="0" destOrd="0" presId="urn:microsoft.com/office/officeart/2005/8/layout/radial4"/>
    <dgm:cxn modelId="{23E9DA98-6375-E644-84A3-985300CF1158}" type="presOf" srcId="{0BE3A9A3-92A9-E44F-A9C7-0F0A0AE197EB}" destId="{3F857398-377F-A045-AB6F-24FB16A9BCC7}" srcOrd="0" destOrd="0" presId="urn:microsoft.com/office/officeart/2005/8/layout/radial4"/>
    <dgm:cxn modelId="{89CF0A8D-A7BF-324C-953D-018629BA1AD6}" type="presOf" srcId="{BEEA2780-E81C-B642-A22A-536DF0A38325}" destId="{58176A8B-F51A-D148-ADE4-95464059B94A}" srcOrd="0" destOrd="0" presId="urn:microsoft.com/office/officeart/2005/8/layout/radial4"/>
    <dgm:cxn modelId="{01B5C761-F441-F846-A520-50FDDF264A01}" type="presOf" srcId="{70ADC42A-F9D7-F64F-9423-37E3DF77492B}" destId="{336C065F-FDB5-8648-9BE0-B8A9188A5896}" srcOrd="0" destOrd="0" presId="urn:microsoft.com/office/officeart/2005/8/layout/radial4"/>
    <dgm:cxn modelId="{E875962F-E8B4-FC46-BFE4-5E5D5B928360}" type="presOf" srcId="{BCA82590-5CFE-B24B-B9F2-6EE3CD75D257}" destId="{C583B021-864C-EC45-B7C3-AABDF2B938B4}" srcOrd="0" destOrd="0" presId="urn:microsoft.com/office/officeart/2005/8/layout/radial4"/>
    <dgm:cxn modelId="{02396D80-4141-D147-900F-5CD61E644948}" type="presOf" srcId="{4E800133-D6A3-5246-8BC5-E5B9FA13BF25}" destId="{F76A2142-8912-BA47-99AD-0B524AD666F8}" srcOrd="0" destOrd="0" presId="urn:microsoft.com/office/officeart/2005/8/layout/radial4"/>
    <dgm:cxn modelId="{70E553B9-7C00-6543-9A82-6CFE3255A949}" type="presOf" srcId="{3F67D433-63F8-B74A-B4A7-3B4EE08EA24C}" destId="{22A80302-C3D2-2745-89E5-2CD26579693B}" srcOrd="0" destOrd="0" presId="urn:microsoft.com/office/officeart/2005/8/layout/radial4"/>
    <dgm:cxn modelId="{81C88C33-D98E-A541-8521-87BD4030262E}" type="presParOf" srcId="{BB808B15-D217-6A4A-BFD5-A4B16440259C}" destId="{58176A8B-F51A-D148-ADE4-95464059B94A}" srcOrd="0" destOrd="0" presId="urn:microsoft.com/office/officeart/2005/8/layout/radial4"/>
    <dgm:cxn modelId="{BAF4E455-36AE-6342-A5B7-0BCAE21B540B}" type="presParOf" srcId="{BB808B15-D217-6A4A-BFD5-A4B16440259C}" destId="{E8D038DB-68A6-8646-8788-63E579371750}" srcOrd="1" destOrd="0" presId="urn:microsoft.com/office/officeart/2005/8/layout/radial4"/>
    <dgm:cxn modelId="{C6428C1A-76A1-664D-BDF1-1C5B0F9298CD}" type="presParOf" srcId="{BB808B15-D217-6A4A-BFD5-A4B16440259C}" destId="{E683614F-0314-644A-8324-1F17BDE6E5F7}" srcOrd="2" destOrd="0" presId="urn:microsoft.com/office/officeart/2005/8/layout/radial4"/>
    <dgm:cxn modelId="{141ADD04-F509-CA42-A204-3A3F770071E2}" type="presParOf" srcId="{BB808B15-D217-6A4A-BFD5-A4B16440259C}" destId="{3F857398-377F-A045-AB6F-24FB16A9BCC7}" srcOrd="3" destOrd="0" presId="urn:microsoft.com/office/officeart/2005/8/layout/radial4"/>
    <dgm:cxn modelId="{1345E2C5-B5A7-AE4D-9FAA-68F4860A6522}" type="presParOf" srcId="{BB808B15-D217-6A4A-BFD5-A4B16440259C}" destId="{E38401C9-2230-FD48-8A43-928224A0680B}" srcOrd="4" destOrd="0" presId="urn:microsoft.com/office/officeart/2005/8/layout/radial4"/>
    <dgm:cxn modelId="{06F3FD2F-08AE-B245-96EC-622545AD9480}" type="presParOf" srcId="{BB808B15-D217-6A4A-BFD5-A4B16440259C}" destId="{336C065F-FDB5-8648-9BE0-B8A9188A5896}" srcOrd="5" destOrd="0" presId="urn:microsoft.com/office/officeart/2005/8/layout/radial4"/>
    <dgm:cxn modelId="{DE018308-60FB-A545-AC29-0D475E389DAA}" type="presParOf" srcId="{BB808B15-D217-6A4A-BFD5-A4B16440259C}" destId="{22A80302-C3D2-2745-89E5-2CD26579693B}" srcOrd="6" destOrd="0" presId="urn:microsoft.com/office/officeart/2005/8/layout/radial4"/>
    <dgm:cxn modelId="{25748F77-BE40-7948-BD0B-DE519C2B1AF3}" type="presParOf" srcId="{BB808B15-D217-6A4A-BFD5-A4B16440259C}" destId="{CB778F57-60E0-6243-9168-2A88E06C4D73}" srcOrd="7" destOrd="0" presId="urn:microsoft.com/office/officeart/2005/8/layout/radial4"/>
    <dgm:cxn modelId="{236037DE-E5E3-124E-891C-49CFB063B653}" type="presParOf" srcId="{BB808B15-D217-6A4A-BFD5-A4B16440259C}" destId="{C583B021-864C-EC45-B7C3-AABDF2B938B4}" srcOrd="8" destOrd="0" presId="urn:microsoft.com/office/officeart/2005/8/layout/radial4"/>
    <dgm:cxn modelId="{691C961B-8A09-BB45-9C93-C0328C769241}" type="presParOf" srcId="{BB808B15-D217-6A4A-BFD5-A4B16440259C}" destId="{92FBCB2F-EC68-1740-B8C5-7DE0F123513F}" srcOrd="9" destOrd="0" presId="urn:microsoft.com/office/officeart/2005/8/layout/radial4"/>
    <dgm:cxn modelId="{3106F5B7-EA25-5C45-93FD-33CB870FF314}" type="presParOf" srcId="{BB808B15-D217-6A4A-BFD5-A4B16440259C}" destId="{F76A2142-8912-BA47-99AD-0B524AD666F8}" srcOrd="10" destOrd="0" presId="urn:microsoft.com/office/officeart/2005/8/layout/radial4"/>
    <dgm:cxn modelId="{65CEEA83-FAD0-B045-A9D4-32515188AE9D}" type="presParOf" srcId="{BB808B15-D217-6A4A-BFD5-A4B16440259C}" destId="{BEF44E27-BAAC-2E48-B539-B30C7F3229CB}" srcOrd="11" destOrd="0" presId="urn:microsoft.com/office/officeart/2005/8/layout/radial4"/>
    <dgm:cxn modelId="{86C8085D-6BAA-F645-8311-BAA39B778406}" type="presParOf" srcId="{BB808B15-D217-6A4A-BFD5-A4B16440259C}" destId="{C5CE155F-303D-2449-A751-5B7EB18A1BF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139F-3C8C-274F-80D9-2A3FB4792F48}">
      <dsp:nvSpPr>
        <dsp:cNvPr id="0" name=""/>
        <dsp:cNvSpPr/>
      </dsp:nvSpPr>
      <dsp:spPr>
        <a:xfrm>
          <a:off x="527471" y="0"/>
          <a:ext cx="5978012" cy="47715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51E392-2BFB-7244-AB61-E8D2B7FA9A01}">
      <dsp:nvSpPr>
        <dsp:cNvPr id="0" name=""/>
        <dsp:cNvSpPr/>
      </dsp:nvSpPr>
      <dsp:spPr>
        <a:xfrm>
          <a:off x="1015" y="1431471"/>
          <a:ext cx="2035711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HEAT Framework Evaluation</a:t>
          </a:r>
          <a:endParaRPr lang="en-US" sz="2000" kern="1200" dirty="0"/>
        </a:p>
      </dsp:txBody>
      <dsp:txXfrm>
        <a:off x="94187" y="1524643"/>
        <a:ext cx="1849367" cy="1722284"/>
      </dsp:txXfrm>
    </dsp:sp>
    <dsp:sp modelId="{EF0B61D1-3868-904B-B560-526619594A85}">
      <dsp:nvSpPr>
        <dsp:cNvPr id="0" name=""/>
        <dsp:cNvSpPr/>
      </dsp:nvSpPr>
      <dsp:spPr>
        <a:xfrm>
          <a:off x="2376011" y="1431471"/>
          <a:ext cx="2280932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Power of Acceleration</a:t>
          </a:r>
          <a:endParaRPr lang="en-US" sz="2000" kern="1200" dirty="0"/>
        </a:p>
      </dsp:txBody>
      <dsp:txXfrm>
        <a:off x="2469183" y="1524643"/>
        <a:ext cx="2094588" cy="1722284"/>
      </dsp:txXfrm>
    </dsp:sp>
    <dsp:sp modelId="{E90D7A83-F295-4D49-A507-DA2D2062DE47}">
      <dsp:nvSpPr>
        <dsp:cNvPr id="0" name=""/>
        <dsp:cNvSpPr/>
      </dsp:nvSpPr>
      <dsp:spPr>
        <a:xfrm>
          <a:off x="4996229" y="1431471"/>
          <a:ext cx="2035711" cy="1908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ELL Subpopulations: Special Ed        GT</a:t>
          </a:r>
          <a:endParaRPr lang="en-US" sz="2000" kern="1200" dirty="0"/>
        </a:p>
      </dsp:txBody>
      <dsp:txXfrm>
        <a:off x="5089401" y="1524643"/>
        <a:ext cx="1849367" cy="17222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8B45-CD51-E246-AA02-3C6A991ED41F}">
      <dsp:nvSpPr>
        <dsp:cNvPr id="0" name=""/>
        <dsp:cNvSpPr/>
      </dsp:nvSpPr>
      <dsp:spPr>
        <a:xfrm>
          <a:off x="5853792" y="2751364"/>
          <a:ext cx="3362778" cy="3362778"/>
        </a:xfrm>
        <a:prstGeom prst="gear9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"/>
              <a:cs typeface="Arial"/>
            </a:rPr>
            <a:t>Measure Opportunities</a:t>
          </a:r>
        </a:p>
      </dsp:txBody>
      <dsp:txXfrm>
        <a:off x="6529860" y="3539079"/>
        <a:ext cx="2010642" cy="1728537"/>
      </dsp:txXfrm>
    </dsp:sp>
    <dsp:sp modelId="{F940CD54-C553-E14C-930A-9033E89B6E3C}">
      <dsp:nvSpPr>
        <dsp:cNvPr id="0" name=""/>
        <dsp:cNvSpPr/>
      </dsp:nvSpPr>
      <dsp:spPr>
        <a:xfrm>
          <a:off x="3897266" y="1956525"/>
          <a:ext cx="2445657" cy="2445657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"/>
              <a:cs typeface="Arial"/>
            </a:rPr>
            <a:t>Integrate Best Practices</a:t>
          </a:r>
        </a:p>
      </dsp:txBody>
      <dsp:txXfrm>
        <a:off x="4512968" y="2575948"/>
        <a:ext cx="1214253" cy="1206811"/>
      </dsp:txXfrm>
    </dsp:sp>
    <dsp:sp modelId="{64BE8C0D-6831-8E48-9F3C-7880A4FFC36D}">
      <dsp:nvSpPr>
        <dsp:cNvPr id="0" name=""/>
        <dsp:cNvSpPr/>
      </dsp:nvSpPr>
      <dsp:spPr>
        <a:xfrm rot="20700000">
          <a:off x="5267084" y="269271"/>
          <a:ext cx="2396244" cy="23962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"/>
              <a:cs typeface="Arial"/>
            </a:rPr>
            <a:t>Inspire Innovation</a:t>
          </a:r>
        </a:p>
      </dsp:txBody>
      <dsp:txXfrm rot="-20700000">
        <a:off x="5792650" y="794838"/>
        <a:ext cx="1345111" cy="1345111"/>
      </dsp:txXfrm>
    </dsp:sp>
    <dsp:sp modelId="{40D14CBF-CBBD-414F-9538-9430E3722FB3}">
      <dsp:nvSpPr>
        <dsp:cNvPr id="0" name=""/>
        <dsp:cNvSpPr/>
      </dsp:nvSpPr>
      <dsp:spPr>
        <a:xfrm>
          <a:off x="5616830" y="2231539"/>
          <a:ext cx="4304356" cy="4304356"/>
        </a:xfrm>
        <a:prstGeom prst="circularArrow">
          <a:avLst>
            <a:gd name="adj1" fmla="val 4687"/>
            <a:gd name="adj2" fmla="val 299029"/>
            <a:gd name="adj3" fmla="val 2548656"/>
            <a:gd name="adj4" fmla="val 157929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2422C0-3ECA-EB49-A36C-5AB5200877F7}">
      <dsp:nvSpPr>
        <dsp:cNvPr id="0" name=""/>
        <dsp:cNvSpPr/>
      </dsp:nvSpPr>
      <dsp:spPr>
        <a:xfrm>
          <a:off x="3464145" y="1407155"/>
          <a:ext cx="3127384" cy="31273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460FE1-06CE-BB43-9645-30F155072A30}">
      <dsp:nvSpPr>
        <dsp:cNvPr id="0" name=""/>
        <dsp:cNvSpPr/>
      </dsp:nvSpPr>
      <dsp:spPr>
        <a:xfrm>
          <a:off x="4712808" y="-263834"/>
          <a:ext cx="3371949" cy="33719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EAEF2-F1BE-924E-B888-67754201CD22}">
      <dsp:nvSpPr>
        <dsp:cNvPr id="0" name=""/>
        <dsp:cNvSpPr/>
      </dsp:nvSpPr>
      <dsp:spPr>
        <a:xfrm rot="16200000">
          <a:off x="1089008" y="0"/>
          <a:ext cx="2902147" cy="290214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latin typeface="Arial"/>
              <a:cs typeface="Arial"/>
            </a:rPr>
            <a:t>Support &amp; Develop</a:t>
          </a:r>
        </a:p>
      </dsp:txBody>
      <dsp:txXfrm>
        <a:off x="1560607" y="253938"/>
        <a:ext cx="1451073" cy="239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D471-F4C3-FD43-9AB1-13D3A1DA4F38}">
      <dsp:nvSpPr>
        <dsp:cNvPr id="0" name=""/>
        <dsp:cNvSpPr/>
      </dsp:nvSpPr>
      <dsp:spPr>
        <a:xfrm rot="16200000">
          <a:off x="650" y="240551"/>
          <a:ext cx="3701960" cy="3701960"/>
        </a:xfrm>
        <a:prstGeom prst="downArrow">
          <a:avLst>
            <a:gd name="adj1" fmla="val 50000"/>
            <a:gd name="adj2" fmla="val 35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/>
            <a:t>LoTi</a:t>
          </a:r>
          <a:endParaRPr lang="en-US" sz="5100" kern="1200" dirty="0"/>
        </a:p>
      </dsp:txBody>
      <dsp:txXfrm rot="5400000">
        <a:off x="651" y="1166040"/>
        <a:ext cx="3054117" cy="1850980"/>
      </dsp:txXfrm>
    </dsp:sp>
    <dsp:sp modelId="{159DB2CD-8F84-1B4A-A461-9AFCA5AC86D0}">
      <dsp:nvSpPr>
        <dsp:cNvPr id="0" name=""/>
        <dsp:cNvSpPr/>
      </dsp:nvSpPr>
      <dsp:spPr>
        <a:xfrm rot="5400000">
          <a:off x="3909452" y="240551"/>
          <a:ext cx="3701960" cy="370196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H.E.A.T.</a:t>
          </a:r>
        </a:p>
      </dsp:txBody>
      <dsp:txXfrm rot="-5400000">
        <a:off x="4557296" y="1166041"/>
        <a:ext cx="3054117" cy="1850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3624-4617-E54B-BC6C-380AF15D4416}">
      <dsp:nvSpPr>
        <dsp:cNvPr id="0" name=""/>
        <dsp:cNvSpPr/>
      </dsp:nvSpPr>
      <dsp:spPr>
        <a:xfrm>
          <a:off x="3577994" y="2642386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Practice-based</a:t>
          </a:r>
        </a:p>
      </dsp:txBody>
      <dsp:txXfrm>
        <a:off x="4181194" y="2980570"/>
        <a:ext cx="1289101" cy="877977"/>
      </dsp:txXfrm>
    </dsp:sp>
    <dsp:sp modelId="{FD08C631-CDE1-844A-B75C-302161507D33}">
      <dsp:nvSpPr>
        <dsp:cNvPr id="0" name=""/>
        <dsp:cNvSpPr/>
      </dsp:nvSpPr>
      <dsp:spPr>
        <a:xfrm>
          <a:off x="445989" y="2642386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Teacher-directed</a:t>
          </a:r>
        </a:p>
      </dsp:txBody>
      <dsp:txXfrm>
        <a:off x="473304" y="2980570"/>
        <a:ext cx="1289101" cy="877977"/>
      </dsp:txXfrm>
    </dsp:sp>
    <dsp:sp modelId="{B97EAD8D-8489-4446-9DF6-66B12EA5C4C5}">
      <dsp:nvSpPr>
        <dsp:cNvPr id="0" name=""/>
        <dsp:cNvSpPr/>
      </dsp:nvSpPr>
      <dsp:spPr>
        <a:xfrm>
          <a:off x="3577994" y="0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Problem-based</a:t>
          </a:r>
        </a:p>
      </dsp:txBody>
      <dsp:txXfrm>
        <a:off x="4181194" y="27315"/>
        <a:ext cx="1289101" cy="877977"/>
      </dsp:txXfrm>
    </dsp:sp>
    <dsp:sp modelId="{53A4E948-D0A5-EA42-B099-4AD0C02131C9}">
      <dsp:nvSpPr>
        <dsp:cNvPr id="0" name=""/>
        <dsp:cNvSpPr/>
      </dsp:nvSpPr>
      <dsp:spPr>
        <a:xfrm>
          <a:off x="445989" y="0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Student-directed</a:t>
          </a:r>
        </a:p>
      </dsp:txBody>
      <dsp:txXfrm>
        <a:off x="473304" y="27315"/>
        <a:ext cx="1289101" cy="877977"/>
      </dsp:txXfrm>
    </dsp:sp>
    <dsp:sp modelId="{B6AF2A9F-E1AE-A34F-BEE5-2146579AA70A}">
      <dsp:nvSpPr>
        <dsp:cNvPr id="0" name=""/>
        <dsp:cNvSpPr/>
      </dsp:nvSpPr>
      <dsp:spPr>
        <a:xfrm>
          <a:off x="1250362" y="221494"/>
          <a:ext cx="1682578" cy="1682578"/>
        </a:xfrm>
        <a:prstGeom prst="pieWedge">
          <a:avLst/>
        </a:prstGeom>
        <a:solidFill>
          <a:srgbClr val="22228B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4</a:t>
          </a:r>
        </a:p>
      </dsp:txBody>
      <dsp:txXfrm>
        <a:off x="1743178" y="714310"/>
        <a:ext cx="1189762" cy="1189762"/>
      </dsp:txXfrm>
    </dsp:sp>
    <dsp:sp modelId="{2722FB92-4FC3-4346-9F8D-A1AA47871A7C}">
      <dsp:nvSpPr>
        <dsp:cNvPr id="0" name=""/>
        <dsp:cNvSpPr/>
      </dsp:nvSpPr>
      <dsp:spPr>
        <a:xfrm rot="5400000">
          <a:off x="3010658" y="221494"/>
          <a:ext cx="1682578" cy="1682578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4</a:t>
          </a:r>
        </a:p>
      </dsp:txBody>
      <dsp:txXfrm rot="-5400000">
        <a:off x="3010658" y="714310"/>
        <a:ext cx="1189762" cy="1189762"/>
      </dsp:txXfrm>
    </dsp:sp>
    <dsp:sp modelId="{4555AA3D-FACC-FB47-AC0F-68784784D3A3}">
      <dsp:nvSpPr>
        <dsp:cNvPr id="0" name=""/>
        <dsp:cNvSpPr/>
      </dsp:nvSpPr>
      <dsp:spPr>
        <a:xfrm rot="10800000">
          <a:off x="3010658" y="1981790"/>
          <a:ext cx="1682578" cy="1682578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1</a:t>
          </a:r>
        </a:p>
      </dsp:txBody>
      <dsp:txXfrm rot="10800000">
        <a:off x="3010658" y="1981790"/>
        <a:ext cx="1189762" cy="1189762"/>
      </dsp:txXfrm>
    </dsp:sp>
    <dsp:sp modelId="{FFB952BC-D1D2-D740-B95F-8465C0C099FA}">
      <dsp:nvSpPr>
        <dsp:cNvPr id="0" name=""/>
        <dsp:cNvSpPr/>
      </dsp:nvSpPr>
      <dsp:spPr>
        <a:xfrm rot="16200000">
          <a:off x="1250362" y="1981790"/>
          <a:ext cx="1682578" cy="1682578"/>
        </a:xfrm>
        <a:prstGeom prst="pieWedge">
          <a:avLst/>
        </a:prstGeom>
        <a:solidFill>
          <a:srgbClr val="7878DE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1</a:t>
          </a:r>
        </a:p>
      </dsp:txBody>
      <dsp:txXfrm rot="5400000">
        <a:off x="1743178" y="1981790"/>
        <a:ext cx="1189762" cy="1189762"/>
      </dsp:txXfrm>
    </dsp:sp>
    <dsp:sp modelId="{FE25BEFE-3C2F-8847-B38C-A23A9832EAEE}">
      <dsp:nvSpPr>
        <dsp:cNvPr id="0" name=""/>
        <dsp:cNvSpPr/>
      </dsp:nvSpPr>
      <dsp:spPr>
        <a:xfrm>
          <a:off x="2681331" y="1593203"/>
          <a:ext cx="580936" cy="5051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D3E631-DA77-D34B-B6DA-A0F4E9A6D565}">
      <dsp:nvSpPr>
        <dsp:cNvPr id="0" name=""/>
        <dsp:cNvSpPr/>
      </dsp:nvSpPr>
      <dsp:spPr>
        <a:xfrm rot="10800000">
          <a:off x="2681331" y="1787496"/>
          <a:ext cx="580936" cy="5051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16B9-8937-154D-B488-7AD900510483}">
      <dsp:nvSpPr>
        <dsp:cNvPr id="0" name=""/>
        <dsp:cNvSpPr/>
      </dsp:nvSpPr>
      <dsp:spPr>
        <a:xfrm>
          <a:off x="1150924" y="31272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846724" y="1008524"/>
        <a:ext cx="1679811" cy="1679811"/>
      </dsp:txXfrm>
    </dsp:sp>
    <dsp:sp modelId="{C7E0453A-E145-4F48-8DCE-4D73E87ADF44}">
      <dsp:nvSpPr>
        <dsp:cNvPr id="0" name=""/>
        <dsp:cNvSpPr/>
      </dsp:nvSpPr>
      <dsp:spPr>
        <a:xfrm rot="5400000">
          <a:off x="3636264" y="31272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28753-C846-C148-A750-10C2F336AFE4}">
      <dsp:nvSpPr>
        <dsp:cNvPr id="0" name=""/>
        <dsp:cNvSpPr/>
      </dsp:nvSpPr>
      <dsp:spPr>
        <a:xfrm rot="10800000">
          <a:off x="3636264" y="279806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3EEA5-0766-C646-B95C-98A035725C95}">
      <dsp:nvSpPr>
        <dsp:cNvPr id="0" name=""/>
        <dsp:cNvSpPr/>
      </dsp:nvSpPr>
      <dsp:spPr>
        <a:xfrm rot="16200000">
          <a:off x="1150924" y="279806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10A2-60C9-CF49-945B-86B089C6C155}">
      <dsp:nvSpPr>
        <dsp:cNvPr id="0" name=""/>
        <dsp:cNvSpPr/>
      </dsp:nvSpPr>
      <dsp:spPr>
        <a:xfrm>
          <a:off x="3171291" y="2249424"/>
          <a:ext cx="820216" cy="71323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A0CA59-9C44-3F45-BEC1-118BE669444B}">
      <dsp:nvSpPr>
        <dsp:cNvPr id="0" name=""/>
        <dsp:cNvSpPr/>
      </dsp:nvSpPr>
      <dsp:spPr>
        <a:xfrm rot="10800000">
          <a:off x="3171291" y="2523744"/>
          <a:ext cx="820216" cy="71323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76A8B-F51A-D148-ADE4-95464059B94A}">
      <dsp:nvSpPr>
        <dsp:cNvPr id="0" name=""/>
        <dsp:cNvSpPr/>
      </dsp:nvSpPr>
      <dsp:spPr>
        <a:xfrm>
          <a:off x="2819593" y="4229080"/>
          <a:ext cx="1922712" cy="1822676"/>
        </a:xfrm>
        <a:prstGeom prst="ellipse">
          <a:avLst/>
        </a:prstGeom>
        <a:solidFill>
          <a:srgbClr val="FFFFFF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tx1"/>
              </a:solidFill>
            </a:rPr>
            <a:t>Best Practices</a:t>
          </a:r>
        </a:p>
      </dsp:txBody>
      <dsp:txXfrm>
        <a:off x="3101168" y="4496005"/>
        <a:ext cx="1359562" cy="1288826"/>
      </dsp:txXfrm>
    </dsp:sp>
    <dsp:sp modelId="{E8D038DB-68A6-8646-8788-63E579371750}">
      <dsp:nvSpPr>
        <dsp:cNvPr id="0" name=""/>
        <dsp:cNvSpPr/>
      </dsp:nvSpPr>
      <dsp:spPr>
        <a:xfrm rot="11687538">
          <a:off x="721120" y="4313879"/>
          <a:ext cx="2052256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3614F-0314-644A-8324-1F17BDE6E5F7}">
      <dsp:nvSpPr>
        <dsp:cNvPr id="0" name=""/>
        <dsp:cNvSpPr/>
      </dsp:nvSpPr>
      <dsp:spPr>
        <a:xfrm>
          <a:off x="-42534" y="3772547"/>
          <a:ext cx="1595325" cy="113769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ELPS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Content/Language Proficiency Objectives</a:t>
          </a:r>
        </a:p>
      </dsp:txBody>
      <dsp:txXfrm>
        <a:off x="-9212" y="3805869"/>
        <a:ext cx="1528681" cy="1071055"/>
      </dsp:txXfrm>
    </dsp:sp>
    <dsp:sp modelId="{3F857398-377F-A045-AB6F-24FB16A9BCC7}">
      <dsp:nvSpPr>
        <dsp:cNvPr id="0" name=""/>
        <dsp:cNvSpPr/>
      </dsp:nvSpPr>
      <dsp:spPr>
        <a:xfrm rot="13616996">
          <a:off x="947905" y="3152072"/>
          <a:ext cx="2492141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401C9-2230-FD48-8A43-928224A0680B}">
      <dsp:nvSpPr>
        <dsp:cNvPr id="0" name=""/>
        <dsp:cNvSpPr/>
      </dsp:nvSpPr>
      <dsp:spPr>
        <a:xfrm>
          <a:off x="632299" y="1962151"/>
          <a:ext cx="1422124" cy="1137699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Learner interaction, social context, questioning</a:t>
          </a:r>
        </a:p>
      </dsp:txBody>
      <dsp:txXfrm>
        <a:off x="665621" y="1995473"/>
        <a:ext cx="1355480" cy="1071055"/>
      </dsp:txXfrm>
    </dsp:sp>
    <dsp:sp modelId="{336C065F-FDB5-8648-9BE0-B8A9188A5896}">
      <dsp:nvSpPr>
        <dsp:cNvPr id="0" name=""/>
        <dsp:cNvSpPr/>
      </dsp:nvSpPr>
      <dsp:spPr>
        <a:xfrm rot="15387833">
          <a:off x="1826264" y="2464421"/>
          <a:ext cx="2760294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80302-C3D2-2745-89E5-2CD26579693B}">
      <dsp:nvSpPr>
        <dsp:cNvPr id="0" name=""/>
        <dsp:cNvSpPr/>
      </dsp:nvSpPr>
      <dsp:spPr>
        <a:xfrm>
          <a:off x="2172314" y="843264"/>
          <a:ext cx="1422124" cy="113769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ELPS 3</a:t>
          </a:r>
          <a:r>
            <a:rPr lang="en-US" sz="1500" kern="1200" dirty="0">
              <a:solidFill>
                <a:schemeClr val="bg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</a:rPr>
            <a:t>Non-linguistic representation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205636" y="876586"/>
        <a:ext cx="1355480" cy="1071055"/>
      </dsp:txXfrm>
    </dsp:sp>
    <dsp:sp modelId="{CB778F57-60E0-6243-9168-2A88E06C4D73}">
      <dsp:nvSpPr>
        <dsp:cNvPr id="0" name=""/>
        <dsp:cNvSpPr/>
      </dsp:nvSpPr>
      <dsp:spPr>
        <a:xfrm rot="17106014">
          <a:off x="3031644" y="2467058"/>
          <a:ext cx="2785058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3B021-864C-EC45-B7C3-AABDF2B938B4}">
      <dsp:nvSpPr>
        <dsp:cNvPr id="0" name=""/>
        <dsp:cNvSpPr/>
      </dsp:nvSpPr>
      <dsp:spPr>
        <a:xfrm>
          <a:off x="4075877" y="843264"/>
          <a:ext cx="1422124" cy="113769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4 Collaboration</a:t>
          </a:r>
        </a:p>
      </dsp:txBody>
      <dsp:txXfrm>
        <a:off x="4109199" y="876586"/>
        <a:ext cx="1355480" cy="1071055"/>
      </dsp:txXfrm>
    </dsp:sp>
    <dsp:sp modelId="{92FBCB2F-EC68-1740-B8C5-7DE0F123513F}">
      <dsp:nvSpPr>
        <dsp:cNvPr id="0" name=""/>
        <dsp:cNvSpPr/>
      </dsp:nvSpPr>
      <dsp:spPr>
        <a:xfrm rot="18857717">
          <a:off x="4151466" y="3158327"/>
          <a:ext cx="2561873" cy="579007"/>
        </a:xfrm>
        <a:prstGeom prst="leftArrow">
          <a:avLst>
            <a:gd name="adj1" fmla="val 60000"/>
            <a:gd name="adj2" fmla="val 50000"/>
          </a:avLst>
        </a:prstGeom>
        <a:solidFill>
          <a:srgbClr val="33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A2142-8912-BA47-99AD-0B524AD666F8}">
      <dsp:nvSpPr>
        <dsp:cNvPr id="0" name=""/>
        <dsp:cNvSpPr/>
      </dsp:nvSpPr>
      <dsp:spPr>
        <a:xfrm>
          <a:off x="5615892" y="1962151"/>
          <a:ext cx="1422124" cy="113769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5</a:t>
          </a:r>
          <a:r>
            <a:rPr lang="en-US" sz="1300" kern="1200" dirty="0"/>
            <a:t> Speaking, listening, reading, and writing skills </a:t>
          </a:r>
        </a:p>
      </dsp:txBody>
      <dsp:txXfrm>
        <a:off x="5649214" y="1995473"/>
        <a:ext cx="1355480" cy="1071055"/>
      </dsp:txXfrm>
    </dsp:sp>
    <dsp:sp modelId="{BEF44E27-BAAC-2E48-B539-B30C7F3229CB}">
      <dsp:nvSpPr>
        <dsp:cNvPr id="0" name=""/>
        <dsp:cNvSpPr/>
      </dsp:nvSpPr>
      <dsp:spPr>
        <a:xfrm rot="20741883">
          <a:off x="4797308" y="4317602"/>
          <a:ext cx="2151215" cy="579007"/>
        </a:xfrm>
        <a:prstGeom prst="leftArrow">
          <a:avLst>
            <a:gd name="adj1" fmla="val 60000"/>
            <a:gd name="adj2" fmla="val 50000"/>
          </a:avLst>
        </a:prstGeom>
        <a:solidFill>
          <a:srgbClr val="66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155F-303D-2449-A751-5B7EB18A1BFA}">
      <dsp:nvSpPr>
        <dsp:cNvPr id="0" name=""/>
        <dsp:cNvSpPr/>
      </dsp:nvSpPr>
      <dsp:spPr>
        <a:xfrm>
          <a:off x="6204125" y="3772547"/>
          <a:ext cx="1422124" cy="113769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6 Differentiated Learning</a:t>
          </a:r>
        </a:p>
      </dsp:txBody>
      <dsp:txXfrm>
        <a:off x="6237447" y="3805869"/>
        <a:ext cx="1355480" cy="1071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7/21/17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secondary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1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B1E88F-5DF6-7E44-B2CB-FF876BB63930}" type="slidenum">
              <a:rPr lang="en-US" sz="1200">
                <a:ea typeface="宋体" charset="0"/>
                <a:cs typeface="宋体" charset="0"/>
              </a:rPr>
              <a:pPr eaLnBrk="1" hangingPunct="1"/>
              <a:t>22</a:t>
            </a:fld>
            <a:endParaRPr lang="en-US" sz="1200">
              <a:ea typeface="宋体" charset="0"/>
              <a:cs typeface="宋体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B1E88F-5DF6-7E44-B2CB-FF876BB63930}" type="slidenum">
              <a:rPr lang="en-US" sz="1200">
                <a:ea typeface="宋体" charset="0"/>
                <a:cs typeface="宋体" charset="0"/>
              </a:rPr>
              <a:pPr eaLnBrk="1" hangingPunct="1"/>
              <a:t>23</a:t>
            </a:fld>
            <a:endParaRPr lang="en-US" sz="1200">
              <a:ea typeface="宋体" charset="0"/>
              <a:cs typeface="宋体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1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55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4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25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elementary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7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2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6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1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8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8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139D3-CF34-4847-9CB9-DD12F380858D}" type="slidenum">
              <a:rPr lang="en-US" sz="1200">
                <a:latin typeface="Times New Roman" charset="0"/>
              </a:rPr>
              <a:pPr eaLnBrk="1" hangingPunct="1"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1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139D3-CF34-4847-9CB9-DD12F380858D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91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7032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7/21/17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2.xml"/><Relationship Id="rId12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diagramData" Target="../diagrams/data12.xml"/><Relationship Id="rId9" Type="http://schemas.openxmlformats.org/officeDocument/2006/relationships/diagramLayout" Target="../diagrams/layout12.xml"/><Relationship Id="rId10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hyperlink" Target="mailto:chris@loticonnection.com" TargetMode="External"/><Relationship Id="rId5" Type="http://schemas.openxmlformats.org/officeDocument/2006/relationships/hyperlink" Target="mailto:desiree@loticonnection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Fk6W5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fwZX1sRog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137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ievementgap-300x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1300" cy="6858000"/>
          </a:xfrm>
          <a:prstGeom prst="rect">
            <a:avLst/>
          </a:prstGeom>
        </p:spPr>
      </p:pic>
      <p:sp>
        <p:nvSpPr>
          <p:cNvPr id="3" name="Shape 51"/>
          <p:cNvSpPr txBox="1">
            <a:spLocks/>
          </p:cNvSpPr>
          <p:nvPr/>
        </p:nvSpPr>
        <p:spPr>
          <a:xfrm>
            <a:off x="184150" y="304800"/>
            <a:ext cx="8959850" cy="1295400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0000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High Impact Support </a:t>
            </a:r>
            <a:b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for ELL Success</a:t>
            </a:r>
          </a:p>
        </p:txBody>
      </p:sp>
    </p:spTree>
    <p:extLst>
      <p:ext uri="{BB962C8B-B14F-4D97-AF65-F5344CB8AC3E}">
        <p14:creationId xmlns:p14="http://schemas.microsoft.com/office/powerpoint/2010/main" val="2994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728409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2239" y="4167553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276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728409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2714" y="4189599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365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itle 4"/>
          <p:cNvSpPr txBox="1">
            <a:spLocks/>
          </p:cNvSpPr>
          <p:nvPr/>
        </p:nvSpPr>
        <p:spPr bwMode="auto">
          <a:xfrm>
            <a:off x="508000" y="203201"/>
            <a:ext cx="7941742" cy="11684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endParaRPr lang="en-US" sz="4000" dirty="0">
              <a:solidFill>
                <a:srgbClr val="00002E"/>
              </a:solidFill>
              <a:latin typeface="Eight Track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41215" y="859955"/>
          <a:ext cx="7612063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4572000"/>
            <a:ext cx="7591277" cy="1600200"/>
          </a:xfrm>
        </p:spPr>
        <p:txBody>
          <a:bodyPr>
            <a:normAutofit/>
          </a:bodyPr>
          <a:lstStyle/>
          <a:p>
            <a:r>
              <a:rPr lang="en-US" sz="4000" dirty="0"/>
              <a:t>High Impact Support Frameworks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5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ChangeArrowheads="1"/>
          </p:cNvSpPr>
          <p:nvPr/>
        </p:nvSpPr>
        <p:spPr bwMode="auto">
          <a:xfrm>
            <a:off x="-152400" y="0"/>
            <a:ext cx="92964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201" y="304802"/>
            <a:ext cx="8094133" cy="588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dirty="0"/>
              <a:t>Levels of Teaching Innovation Framework: </a:t>
            </a:r>
            <a:r>
              <a:rPr lang="en-US" dirty="0" err="1"/>
              <a:t>LoTI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0" y="1934364"/>
          <a:ext cx="5943600" cy="388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4495800" y="1705425"/>
            <a:ext cx="0" cy="426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90900" y="594843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b="1" dirty="0"/>
              <a:t>Cognitive Complexity</a:t>
            </a:r>
          </a:p>
          <a:p>
            <a:pPr lvl="0" algn="l"/>
            <a:r>
              <a:rPr lang="en-US" b="1" dirty="0"/>
              <a:t>             (Low)</a:t>
            </a:r>
          </a:p>
          <a:p>
            <a:pPr algn="l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24980" y="1034477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b="1" dirty="0"/>
              <a:t>Cognitive Complexity</a:t>
            </a:r>
          </a:p>
          <a:p>
            <a:pPr lvl="0" algn="l"/>
            <a:r>
              <a:rPr lang="en-US" b="1" dirty="0"/>
              <a:t>             (High)</a:t>
            </a:r>
          </a:p>
          <a:p>
            <a:pPr algn="l"/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191000" y="3576559"/>
            <a:ext cx="609600" cy="609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-107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3429000" y="3957559"/>
            <a:ext cx="2286000" cy="4572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000" y="56134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43000" y="889005"/>
          <a:ext cx="716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2895600" y="1803405"/>
            <a:ext cx="3657600" cy="36576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-107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581400" y="2531539"/>
            <a:ext cx="2286000" cy="22098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-107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724400" y="1193805"/>
            <a:ext cx="0" cy="487680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270277" y="3632207"/>
            <a:ext cx="4886975" cy="1635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75241" y="1346207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cs typeface="Calibri"/>
              </a:rPr>
              <a:t>H</a:t>
            </a:r>
            <a:r>
              <a:rPr lang="en-US" b="1" dirty="0">
                <a:solidFill>
                  <a:schemeClr val="accent1"/>
                </a:solidFill>
                <a:cs typeface="Calibri"/>
              </a:rPr>
              <a:t>igher order thinking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134620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E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ngaged Learning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461" y="504699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echnology 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970876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A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uthentic Connections</a:t>
            </a:r>
          </a:p>
        </p:txBody>
      </p:sp>
      <p:sp>
        <p:nvSpPr>
          <p:cNvPr id="19" name="TextBox 18"/>
          <p:cNvSpPr txBox="1"/>
          <p:nvPr/>
        </p:nvSpPr>
        <p:spPr>
          <a:xfrm rot="18801779">
            <a:off x="1678826" y="2160866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 </a:t>
            </a:r>
            <a:r>
              <a:rPr lang="en-US" sz="1000" b="1" dirty="0">
                <a:solidFill>
                  <a:srgbClr val="FFFFFF"/>
                </a:solidFill>
              </a:rPr>
              <a:t>Remembering/Understanding</a:t>
            </a:r>
          </a:p>
        </p:txBody>
      </p:sp>
      <p:sp>
        <p:nvSpPr>
          <p:cNvPr id="24" name="TextBox 23"/>
          <p:cNvSpPr txBox="1"/>
          <p:nvPr/>
        </p:nvSpPr>
        <p:spPr>
          <a:xfrm rot="18873659">
            <a:off x="2198164" y="2597353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Applying/Analyzing</a:t>
            </a:r>
          </a:p>
        </p:txBody>
      </p:sp>
      <p:sp>
        <p:nvSpPr>
          <p:cNvPr id="25" name="TextBox 24"/>
          <p:cNvSpPr txBox="1"/>
          <p:nvPr/>
        </p:nvSpPr>
        <p:spPr>
          <a:xfrm rot="19008926">
            <a:off x="3543465" y="3018883"/>
            <a:ext cx="12958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</a:rPr>
              <a:t>Evaluating/ Creating </a:t>
            </a:r>
          </a:p>
        </p:txBody>
      </p:sp>
      <p:sp>
        <p:nvSpPr>
          <p:cNvPr id="26" name="TextBox 25"/>
          <p:cNvSpPr txBox="1"/>
          <p:nvPr/>
        </p:nvSpPr>
        <p:spPr>
          <a:xfrm rot="2584115">
            <a:off x="4752017" y="1935477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Reporting Information</a:t>
            </a:r>
          </a:p>
        </p:txBody>
      </p:sp>
      <p:sp>
        <p:nvSpPr>
          <p:cNvPr id="27" name="TextBox 26"/>
          <p:cNvSpPr txBox="1"/>
          <p:nvPr/>
        </p:nvSpPr>
        <p:spPr>
          <a:xfrm rot="2430537">
            <a:off x="4613144" y="2462183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Solving teacher-directed problem</a:t>
            </a:r>
          </a:p>
        </p:txBody>
      </p:sp>
      <p:sp>
        <p:nvSpPr>
          <p:cNvPr id="28" name="TextBox 27"/>
          <p:cNvSpPr txBox="1"/>
          <p:nvPr/>
        </p:nvSpPr>
        <p:spPr>
          <a:xfrm rot="2430537">
            <a:off x="4531682" y="2974144"/>
            <a:ext cx="143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Solving student directed problem-s </a:t>
            </a:r>
          </a:p>
        </p:txBody>
      </p:sp>
      <p:sp>
        <p:nvSpPr>
          <p:cNvPr id="29" name="TextBox 28"/>
          <p:cNvSpPr txBox="1"/>
          <p:nvPr/>
        </p:nvSpPr>
        <p:spPr>
          <a:xfrm rot="18408792">
            <a:off x="5214002" y="4851952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Vague</a:t>
            </a:r>
          </a:p>
        </p:txBody>
      </p:sp>
      <p:sp>
        <p:nvSpPr>
          <p:cNvPr id="30" name="TextBox 29"/>
          <p:cNvSpPr txBox="1"/>
          <p:nvPr/>
        </p:nvSpPr>
        <p:spPr>
          <a:xfrm rot="18665984">
            <a:off x="4766345" y="4432411"/>
            <a:ext cx="194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Connected</a:t>
            </a:r>
          </a:p>
        </p:txBody>
      </p:sp>
      <p:sp>
        <p:nvSpPr>
          <p:cNvPr id="31" name="TextBox 30"/>
          <p:cNvSpPr txBox="1"/>
          <p:nvPr/>
        </p:nvSpPr>
        <p:spPr>
          <a:xfrm rot="18565065">
            <a:off x="4654554" y="4141914"/>
            <a:ext cx="131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Relevant</a:t>
            </a:r>
          </a:p>
        </p:txBody>
      </p:sp>
      <p:sp>
        <p:nvSpPr>
          <p:cNvPr id="32" name="TextBox 31"/>
          <p:cNvSpPr txBox="1"/>
          <p:nvPr/>
        </p:nvSpPr>
        <p:spPr>
          <a:xfrm rot="2371030">
            <a:off x="2691690" y="4525746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Limited</a:t>
            </a:r>
          </a:p>
        </p:txBody>
      </p:sp>
      <p:sp>
        <p:nvSpPr>
          <p:cNvPr id="33" name="TextBox 32"/>
          <p:cNvSpPr txBox="1"/>
          <p:nvPr/>
        </p:nvSpPr>
        <p:spPr>
          <a:xfrm rot="2371030">
            <a:off x="2241747" y="5059143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Non-use</a:t>
            </a:r>
          </a:p>
        </p:txBody>
      </p:sp>
      <p:sp>
        <p:nvSpPr>
          <p:cNvPr id="34" name="TextBox 33"/>
          <p:cNvSpPr txBox="1"/>
          <p:nvPr/>
        </p:nvSpPr>
        <p:spPr>
          <a:xfrm rot="2371030">
            <a:off x="3544675" y="4081895"/>
            <a:ext cx="1282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Expansive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495803" y="3403605"/>
            <a:ext cx="457200" cy="457200"/>
          </a:xfrm>
          <a:prstGeom prst="ellipse">
            <a:avLst/>
          </a:prstGeom>
          <a:solidFill>
            <a:srgbClr val="D32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3" y="103658"/>
            <a:ext cx="7612063" cy="9607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Black"/>
                <a:cs typeface="Arial Black"/>
              </a:rPr>
              <a:t>H.E.A.T. Framework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897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676666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2814" y="4089928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131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  <a:endParaRPr/>
          </a:p>
        </p:txBody>
      </p:sp>
      <p:pic>
        <p:nvPicPr>
          <p:cNvPr id="3" name="Picture 2" descr="LoTi Loun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687288" y="1016000"/>
            <a:ext cx="3828143" cy="2322286"/>
          </a:xfrm>
          <a:prstGeom prst="donut">
            <a:avLst>
              <a:gd name="adj" fmla="val 1171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  <a:endParaRPr/>
          </a:p>
        </p:txBody>
      </p:sp>
      <p:pic>
        <p:nvPicPr>
          <p:cNvPr id="3" name="Picture 2" descr="Surve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0"/>
            <a:ext cx="67056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  <a:endParaRPr/>
          </a:p>
        </p:txBody>
      </p:sp>
      <p:pic>
        <p:nvPicPr>
          <p:cNvPr id="2" name="Picture 1" descr="ELP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  <a:endParaRPr/>
          </a:p>
        </p:txBody>
      </p:sp>
      <p:pic>
        <p:nvPicPr>
          <p:cNvPr id="3" name="Picture 2" descr="LoTi Loun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687288" y="1941286"/>
            <a:ext cx="3828143" cy="2322286"/>
          </a:xfrm>
          <a:prstGeom prst="donut">
            <a:avLst>
              <a:gd name="adj" fmla="val 1171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L Walkthroug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7255947">
            <a:off x="3431396" y="3724431"/>
            <a:ext cx="2940208" cy="2885070"/>
          </a:xfrm>
          <a:prstGeom prst="wedgeEllipseCallou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0429" y="4399274"/>
            <a:ext cx="2739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Recommended links for improving practice</a:t>
            </a:r>
          </a:p>
        </p:txBody>
      </p:sp>
    </p:spTree>
    <p:extLst>
      <p:ext uri="{BB962C8B-B14F-4D97-AF65-F5344CB8AC3E}">
        <p14:creationId xmlns:p14="http://schemas.microsoft.com/office/powerpoint/2010/main" val="17516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ESS Crosswal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4524886">
            <a:off x="5424439" y="1855717"/>
            <a:ext cx="2940208" cy="2885070"/>
          </a:xfrm>
          <a:prstGeom prst="wedgeEllipseCallou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03472" y="2530558"/>
            <a:ext cx="2739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Auto-populates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T-TESS Domains 1, 2, and 3 based on H.E.A.T. input</a:t>
            </a:r>
          </a:p>
        </p:txBody>
      </p:sp>
    </p:spTree>
    <p:extLst>
      <p:ext uri="{BB962C8B-B14F-4D97-AF65-F5344CB8AC3E}">
        <p14:creationId xmlns:p14="http://schemas.microsoft.com/office/powerpoint/2010/main" val="96007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680481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2714" y="4141671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515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 Suppor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343400" y="4470400"/>
            <a:ext cx="4800600" cy="1549400"/>
          </a:xfrm>
          <a:prstGeom prst="donut">
            <a:avLst>
              <a:gd name="adj" fmla="val 625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ctrTitle" idx="4294967295"/>
          </p:nvPr>
        </p:nvSpPr>
        <p:spPr>
          <a:xfrm>
            <a:off x="184150" y="2419"/>
            <a:ext cx="8959850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Best Practices</a:t>
            </a:r>
          </a:p>
        </p:txBody>
      </p:sp>
      <p:pic>
        <p:nvPicPr>
          <p:cNvPr id="6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2" y="1584325"/>
            <a:ext cx="6900863" cy="47434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99165" y="6311939"/>
            <a:ext cx="75064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86292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ctrTitle" idx="4294967295"/>
          </p:nvPr>
        </p:nvSpPr>
        <p:spPr>
          <a:xfrm>
            <a:off x="184150" y="38705"/>
            <a:ext cx="8959850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ELPS Connections</a:t>
            </a:r>
            <a:endParaRPr dirty="0"/>
          </a:p>
        </p:txBody>
      </p:sp>
      <p:pic>
        <p:nvPicPr>
          <p:cNvPr id="6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2" y="1584325"/>
            <a:ext cx="6900863" cy="47434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99165" y="6311939"/>
            <a:ext cx="75064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20620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907141" y="-108855"/>
          <a:ext cx="758371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2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692463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2714" y="4153653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56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Edmodo Code</a:t>
            </a:r>
            <a:r>
              <a:rPr lang="en-US" dirty="0" smtClean="0"/>
              <a:t>: </a:t>
            </a:r>
            <a:r>
              <a:rPr lang="en-US" dirty="0"/>
              <a:t>w9cqfd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38924" y="1321801"/>
            <a:ext cx="2539903" cy="3069257"/>
            <a:chOff x="3277298" y="1351794"/>
            <a:chExt cx="2539903" cy="3069257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430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www.edmodo.com</a:t>
              </a:r>
              <a:endParaRPr lang="en-US" sz="2000" dirty="0"/>
            </a:p>
          </p:txBody>
        </p:sp>
      </p:grpSp>
      <p:sp>
        <p:nvSpPr>
          <p:cNvPr id="14" name="Text Placeholder 2"/>
          <p:cNvSpPr txBox="1">
            <a:spLocks/>
          </p:cNvSpPr>
          <p:nvPr/>
        </p:nvSpPr>
        <p:spPr>
          <a:xfrm>
            <a:off x="4081900" y="1462190"/>
            <a:ext cx="4223692" cy="22838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dirty="0"/>
              <a:t>Post a comment on one idea that called your attention from Chapter </a:t>
            </a:r>
            <a:r>
              <a:rPr lang="en-US" dirty="0" smtClean="0"/>
              <a:t>3.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Respond to least one person’s comment.</a:t>
            </a:r>
          </a:p>
        </p:txBody>
      </p:sp>
    </p:spTree>
    <p:extLst>
      <p:ext uri="{BB962C8B-B14F-4D97-AF65-F5344CB8AC3E}">
        <p14:creationId xmlns:p14="http://schemas.microsoft.com/office/powerpoint/2010/main" val="2927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-1251856" y="32501"/>
          <a:ext cx="12318999" cy="611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-652796" y="3177727"/>
          <a:ext cx="6349999" cy="290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95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re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686403"/>
            <a:ext cx="2959100" cy="3238500"/>
          </a:xfrm>
          <a:prstGeom prst="rect">
            <a:avLst/>
          </a:prstGeom>
        </p:spPr>
      </p:pic>
      <p:pic>
        <p:nvPicPr>
          <p:cNvPr id="3" name="Picture 2" descr="Chri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686403"/>
            <a:ext cx="29972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725" y="4180344"/>
            <a:ext cx="75595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Chris Moersch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chris@loticonnection.com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Desiree Marks-Arias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desiree@loticonnection.com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32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2238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HEAT Framework fit into your plans?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53" y="1014049"/>
            <a:ext cx="4842691" cy="29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969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88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you!</a:t>
            </a:r>
            <a:b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you August 2</a:t>
            </a:r>
            <a:r>
              <a:rPr lang="en-US" sz="60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9155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3293385"/>
              </p:ext>
            </p:extLst>
          </p:nvPr>
        </p:nvGraphicFramePr>
        <p:xfrm>
          <a:off x="1233714" y="653143"/>
          <a:ext cx="7032956" cy="477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4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Framework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HEAT + LOTI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505990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 descr="Edcouch-Elsa Principals Day 5 HEAT Framewo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2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8911" y="636866"/>
            <a:ext cx="4057968" cy="5295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Secondary: The Math Trail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10" y="1262399"/>
            <a:ext cx="5798425" cy="3754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7758" cy="1600200"/>
          </a:xfrm>
        </p:spPr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256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880" y="710648"/>
            <a:ext cx="4057968" cy="5295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i-FI" dirty="0">
                <a:hlinkClick r:id="rId3"/>
              </a:rPr>
              <a:t>Elementary: The Tinkertoy Derby</a:t>
            </a:r>
            <a:endParaRPr lang="en-US" dirty="0"/>
          </a:p>
        </p:txBody>
      </p:sp>
      <p:pic>
        <p:nvPicPr>
          <p:cNvPr id="4" name="Picture 3" descr="tinkerto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59" y="1323905"/>
            <a:ext cx="4692006" cy="358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5" y="6311939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907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1787</TotalTime>
  <Words>638</Words>
  <Application>Microsoft Macintosh PowerPoint</Application>
  <PresentationFormat>On-screen Show (4:3)</PresentationFormat>
  <Paragraphs>172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 Black</vt:lpstr>
      <vt:lpstr>Calibri</vt:lpstr>
      <vt:lpstr>Eight Track</vt:lpstr>
      <vt:lpstr>Impact</vt:lpstr>
      <vt:lpstr>ＭＳ Ｐゴシック</vt:lpstr>
      <vt:lpstr>Times New Roman</vt:lpstr>
      <vt:lpstr>Wingdings</vt:lpstr>
      <vt:lpstr>宋体</vt:lpstr>
      <vt:lpstr>Arial</vt:lpstr>
      <vt:lpstr>NewsPrint</vt:lpstr>
      <vt:lpstr>ELL Leadership Academy</vt:lpstr>
      <vt:lpstr>Professional Learning Essential Agreements</vt:lpstr>
      <vt:lpstr>Edmodo Code: w9cqfd</vt:lpstr>
      <vt:lpstr>AGENDA</vt:lpstr>
      <vt:lpstr>HEAT Framework</vt:lpstr>
      <vt:lpstr>PowerPoint Presentation</vt:lpstr>
      <vt:lpstr>Turning Up the HEAT!</vt:lpstr>
      <vt:lpstr>Let’s kahoot!</vt:lpstr>
      <vt:lpstr>Turning Up the HEAT!</vt:lpstr>
      <vt:lpstr>Let’s kahoot!</vt:lpstr>
      <vt:lpstr>PowerPoint Presentation</vt:lpstr>
      <vt:lpstr>PowerPoint Presentation</vt:lpstr>
      <vt:lpstr>PowerPoint Presentation</vt:lpstr>
      <vt:lpstr>High Impact Support Frameworks</vt:lpstr>
      <vt:lpstr>PowerPoint Presentation</vt:lpstr>
      <vt:lpstr>H.E.A.T.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</vt:lpstr>
      <vt:lpstr>ELPS Connections</vt:lpstr>
      <vt:lpstr>PowerPoint Presentation</vt:lpstr>
      <vt:lpstr>PowerPoint Presentation</vt:lpstr>
      <vt:lpstr>PowerPoint Presentation</vt:lpstr>
      <vt:lpstr>PowerPoint Presentation</vt:lpstr>
      <vt:lpstr>How does the HEAT Framework fit into your plans?</vt:lpstr>
      <vt:lpstr>Tickets Out</vt:lpstr>
      <vt:lpstr>Thank you! See you August 2nd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87</cp:revision>
  <dcterms:created xsi:type="dcterms:W3CDTF">2016-11-01T01:49:00Z</dcterms:created>
  <dcterms:modified xsi:type="dcterms:W3CDTF">2017-07-21T20:56:01Z</dcterms:modified>
</cp:coreProperties>
</file>